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61"/>
  </p:notesMasterIdLst>
  <p:handoutMasterIdLst>
    <p:handoutMasterId r:id="rId62"/>
  </p:handoutMasterIdLst>
  <p:sldIdLst>
    <p:sldId id="1035" r:id="rId2"/>
    <p:sldId id="953" r:id="rId3"/>
    <p:sldId id="954" r:id="rId4"/>
    <p:sldId id="1014" r:id="rId5"/>
    <p:sldId id="1005" r:id="rId6"/>
    <p:sldId id="1024" r:id="rId7"/>
    <p:sldId id="1007" r:id="rId8"/>
    <p:sldId id="1009" r:id="rId9"/>
    <p:sldId id="1025" r:id="rId10"/>
    <p:sldId id="1026" r:id="rId11"/>
    <p:sldId id="1027" r:id="rId12"/>
    <p:sldId id="1049" r:id="rId13"/>
    <p:sldId id="1015" r:id="rId14"/>
    <p:sldId id="962" r:id="rId15"/>
    <p:sldId id="964" r:id="rId16"/>
    <p:sldId id="963" r:id="rId17"/>
    <p:sldId id="870" r:id="rId18"/>
    <p:sldId id="873" r:id="rId19"/>
    <p:sldId id="892" r:id="rId20"/>
    <p:sldId id="965" r:id="rId21"/>
    <p:sldId id="876" r:id="rId22"/>
    <p:sldId id="996" r:id="rId23"/>
    <p:sldId id="997" r:id="rId24"/>
    <p:sldId id="999" r:id="rId25"/>
    <p:sldId id="1000" r:id="rId26"/>
    <p:sldId id="1028" r:id="rId27"/>
    <p:sldId id="1039" r:id="rId28"/>
    <p:sldId id="1001" r:id="rId29"/>
    <p:sldId id="1016" r:id="rId30"/>
    <p:sldId id="1018" r:id="rId31"/>
    <p:sldId id="1032" r:id="rId32"/>
    <p:sldId id="1020" r:id="rId33"/>
    <p:sldId id="1017" r:id="rId34"/>
    <p:sldId id="1002" r:id="rId35"/>
    <p:sldId id="1003" r:id="rId36"/>
    <p:sldId id="1004" r:id="rId37"/>
    <p:sldId id="1023" r:id="rId38"/>
    <p:sldId id="928" r:id="rId39"/>
    <p:sldId id="970" r:id="rId40"/>
    <p:sldId id="972" r:id="rId41"/>
    <p:sldId id="908" r:id="rId42"/>
    <p:sldId id="909" r:id="rId43"/>
    <p:sldId id="900" r:id="rId44"/>
    <p:sldId id="973" r:id="rId45"/>
    <p:sldId id="1022" r:id="rId46"/>
    <p:sldId id="1040" r:id="rId47"/>
    <p:sldId id="1041" r:id="rId48"/>
    <p:sldId id="1042" r:id="rId49"/>
    <p:sldId id="1043" r:id="rId50"/>
    <p:sldId id="1044" r:id="rId51"/>
    <p:sldId id="1050" r:id="rId52"/>
    <p:sldId id="1051" r:id="rId53"/>
    <p:sldId id="1045" r:id="rId54"/>
    <p:sldId id="1047" r:id="rId55"/>
    <p:sldId id="1048" r:id="rId56"/>
    <p:sldId id="1046" r:id="rId57"/>
    <p:sldId id="1052" r:id="rId58"/>
    <p:sldId id="1053" r:id="rId59"/>
    <p:sldId id="1054" r:id="rId60"/>
  </p:sldIdLst>
  <p:sldSz cx="9906000" cy="6858000" type="A4"/>
  <p:notesSz cx="7102475" cy="10233025"/>
  <p:kinsoku lang="zh-CN"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umimoji="1" sz="2000" b="1" kern="1200">
        <a:solidFill>
          <a:srgbClr val="FFFF00"/>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kumimoji="1" sz="2000" b="1" kern="1200">
        <a:solidFill>
          <a:srgbClr val="FFFF00"/>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kumimoji="1" sz="2000" b="1" kern="1200">
        <a:solidFill>
          <a:srgbClr val="FFFF00"/>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kumimoji="1" sz="2000" b="1" kern="1200">
        <a:solidFill>
          <a:srgbClr val="FFFF00"/>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kumimoji="1" sz="2000" b="1" kern="1200">
        <a:solidFill>
          <a:srgbClr val="FFFF00"/>
        </a:solidFill>
        <a:latin typeface="Arial" panose="020B0604020202020204" pitchFamily="34" charset="0"/>
        <a:ea typeface="黑体" panose="02010609060101010101" pitchFamily="49" charset="-122"/>
        <a:cs typeface="+mn-cs"/>
      </a:defRPr>
    </a:lvl5pPr>
    <a:lvl6pPr marL="2286000" algn="l" defTabSz="914400" rtl="0" eaLnBrk="1" latinLnBrk="0" hangingPunct="1">
      <a:defRPr kumimoji="1" sz="2000" b="1" kern="1200">
        <a:solidFill>
          <a:srgbClr val="FFFF00"/>
        </a:solidFill>
        <a:latin typeface="Arial" panose="020B0604020202020204" pitchFamily="34" charset="0"/>
        <a:ea typeface="黑体" panose="02010609060101010101" pitchFamily="49" charset="-122"/>
        <a:cs typeface="+mn-cs"/>
      </a:defRPr>
    </a:lvl6pPr>
    <a:lvl7pPr marL="2743200" algn="l" defTabSz="914400" rtl="0" eaLnBrk="1" latinLnBrk="0" hangingPunct="1">
      <a:defRPr kumimoji="1" sz="2000" b="1" kern="1200">
        <a:solidFill>
          <a:srgbClr val="FFFF00"/>
        </a:solidFill>
        <a:latin typeface="Arial" panose="020B0604020202020204" pitchFamily="34" charset="0"/>
        <a:ea typeface="黑体" panose="02010609060101010101" pitchFamily="49" charset="-122"/>
        <a:cs typeface="+mn-cs"/>
      </a:defRPr>
    </a:lvl7pPr>
    <a:lvl8pPr marL="3200400" algn="l" defTabSz="914400" rtl="0" eaLnBrk="1" latinLnBrk="0" hangingPunct="1">
      <a:defRPr kumimoji="1" sz="2000" b="1" kern="1200">
        <a:solidFill>
          <a:srgbClr val="FFFF00"/>
        </a:solidFill>
        <a:latin typeface="Arial" panose="020B0604020202020204" pitchFamily="34" charset="0"/>
        <a:ea typeface="黑体" panose="02010609060101010101" pitchFamily="49" charset="-122"/>
        <a:cs typeface="+mn-cs"/>
      </a:defRPr>
    </a:lvl8pPr>
    <a:lvl9pPr marL="3657600" algn="l" defTabSz="914400" rtl="0" eaLnBrk="1" latinLnBrk="0" hangingPunct="1">
      <a:defRPr kumimoji="1" sz="2000" b="1" kern="1200">
        <a:solidFill>
          <a:srgbClr val="FFFF00"/>
        </a:solidFill>
        <a:latin typeface="Arial" panose="020B060402020202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3223" userDrawn="1">
          <p15:clr>
            <a:srgbClr val="A4A3A4"/>
          </p15:clr>
        </p15:guide>
        <p15:guide id="2" pos="223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D1DFF"/>
    <a:srgbClr val="F0FFFF"/>
    <a:srgbClr val="CCFFFF"/>
    <a:srgbClr val="000000"/>
    <a:srgbClr val="FFFFFF"/>
    <a:srgbClr val="FF0066"/>
    <a:srgbClr val="990033"/>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39" autoAdjust="0"/>
    <p:restoredTop sz="84372" autoAdjust="0"/>
  </p:normalViewPr>
  <p:slideViewPr>
    <p:cSldViewPr snapToGrid="0">
      <p:cViewPr varScale="1">
        <p:scale>
          <a:sx n="132" d="100"/>
          <a:sy n="132" d="100"/>
        </p:scale>
        <p:origin x="4680" y="132"/>
      </p:cViewPr>
      <p:guideLst>
        <p:guide orient="horz" pos="2160"/>
        <p:guide pos="312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Lst>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57" d="100"/>
          <a:sy n="57" d="100"/>
        </p:scale>
        <p:origin x="-1806" y="-90"/>
      </p:cViewPr>
      <p:guideLst>
        <p:guide orient="horz" pos="3223"/>
        <p:guide pos="2237"/>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_rels/viewProps.xml.rels><?xml version="1.0" encoding="UTF-8" standalone="yes"?>
<Relationships xmlns="http://schemas.openxmlformats.org/package/2006/relationships"><Relationship Id="rId8" Type="http://schemas.openxmlformats.org/officeDocument/2006/relationships/slide" Target="slides/slide31.xml"/><Relationship Id="rId13" Type="http://schemas.openxmlformats.org/officeDocument/2006/relationships/slide" Target="slides/slide39.xml"/><Relationship Id="rId3" Type="http://schemas.openxmlformats.org/officeDocument/2006/relationships/slide" Target="slides/slide23.xml"/><Relationship Id="rId7" Type="http://schemas.openxmlformats.org/officeDocument/2006/relationships/slide" Target="slides/slide30.xml"/><Relationship Id="rId12" Type="http://schemas.openxmlformats.org/officeDocument/2006/relationships/slide" Target="slides/slide38.xml"/><Relationship Id="rId17" Type="http://schemas.openxmlformats.org/officeDocument/2006/relationships/slide" Target="slides/slide47.xml"/><Relationship Id="rId2" Type="http://schemas.openxmlformats.org/officeDocument/2006/relationships/slide" Target="slides/slide21.xml"/><Relationship Id="rId16" Type="http://schemas.openxmlformats.org/officeDocument/2006/relationships/slide" Target="slides/slide46.xml"/><Relationship Id="rId1" Type="http://schemas.openxmlformats.org/officeDocument/2006/relationships/slide" Target="slides/slide2.xml"/><Relationship Id="rId6" Type="http://schemas.openxmlformats.org/officeDocument/2006/relationships/slide" Target="slides/slide29.xml"/><Relationship Id="rId11" Type="http://schemas.openxmlformats.org/officeDocument/2006/relationships/slide" Target="slides/slide35.xml"/><Relationship Id="rId5" Type="http://schemas.openxmlformats.org/officeDocument/2006/relationships/slide" Target="slides/slide28.xml"/><Relationship Id="rId15" Type="http://schemas.openxmlformats.org/officeDocument/2006/relationships/slide" Target="slides/slide43.xml"/><Relationship Id="rId10" Type="http://schemas.openxmlformats.org/officeDocument/2006/relationships/slide" Target="slides/slide34.xml"/><Relationship Id="rId4" Type="http://schemas.openxmlformats.org/officeDocument/2006/relationships/slide" Target="slides/slide24.xml"/><Relationship Id="rId9" Type="http://schemas.openxmlformats.org/officeDocument/2006/relationships/slide" Target="slides/slide33.xml"/><Relationship Id="rId14" Type="http://schemas.openxmlformats.org/officeDocument/2006/relationships/slide" Target="slides/slide4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wmf"/><Relationship Id="rId1" Type="http://schemas.openxmlformats.org/officeDocument/2006/relationships/image" Target="../media/image28.wmf"/><Relationship Id="rId4" Type="http://schemas.openxmlformats.org/officeDocument/2006/relationships/image" Target="../media/image31.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4" Type="http://schemas.openxmlformats.org/officeDocument/2006/relationships/image" Target="../media/image30.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24.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40.wmf"/><Relationship Id="rId1" Type="http://schemas.openxmlformats.org/officeDocument/2006/relationships/image" Target="../media/image39.wmf"/><Relationship Id="rId5" Type="http://schemas.openxmlformats.org/officeDocument/2006/relationships/image" Target="../media/image42.emf"/><Relationship Id="rId4" Type="http://schemas.openxmlformats.org/officeDocument/2006/relationships/image" Target="../media/image41.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4" Type="http://schemas.openxmlformats.org/officeDocument/2006/relationships/image" Target="../media/image42.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39.wmf"/><Relationship Id="rId1" Type="http://schemas.openxmlformats.org/officeDocument/2006/relationships/image" Target="../media/image42.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 Id="rId6" Type="http://schemas.openxmlformats.org/officeDocument/2006/relationships/image" Target="../media/image52.wmf"/><Relationship Id="rId5" Type="http://schemas.openxmlformats.org/officeDocument/2006/relationships/image" Target="../media/image51.emf"/><Relationship Id="rId4" Type="http://schemas.openxmlformats.org/officeDocument/2006/relationships/image" Target="../media/image50.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 Id="rId6" Type="http://schemas.openxmlformats.org/officeDocument/2006/relationships/image" Target="../media/image58.emf"/><Relationship Id="rId5" Type="http://schemas.openxmlformats.org/officeDocument/2006/relationships/image" Target="../media/image57.wmf"/><Relationship Id="rId4" Type="http://schemas.openxmlformats.org/officeDocument/2006/relationships/image" Target="../media/image56.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emf"/><Relationship Id="rId6" Type="http://schemas.openxmlformats.org/officeDocument/2006/relationships/image" Target="../media/image63.wmf"/><Relationship Id="rId5" Type="http://schemas.openxmlformats.org/officeDocument/2006/relationships/image" Target="../media/image53.wmf"/><Relationship Id="rId4" Type="http://schemas.openxmlformats.org/officeDocument/2006/relationships/image" Target="../media/image62.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emf"/><Relationship Id="rId6" Type="http://schemas.openxmlformats.org/officeDocument/2006/relationships/image" Target="../media/image72.wmf"/><Relationship Id="rId5" Type="http://schemas.openxmlformats.org/officeDocument/2006/relationships/image" Target="../media/image53.wmf"/><Relationship Id="rId4" Type="http://schemas.openxmlformats.org/officeDocument/2006/relationships/image" Target="../media/image71.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54.wmf"/><Relationship Id="rId6" Type="http://schemas.openxmlformats.org/officeDocument/2006/relationships/image" Target="../media/image77.wmf"/><Relationship Id="rId5" Type="http://schemas.openxmlformats.org/officeDocument/2006/relationships/image" Target="../media/image76.emf"/><Relationship Id="rId4" Type="http://schemas.openxmlformats.org/officeDocument/2006/relationships/image" Target="../media/image75.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wmf"/><Relationship Id="rId1" Type="http://schemas.openxmlformats.org/officeDocument/2006/relationships/image" Target="../media/image78.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image" Target="../media/image10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wmf"/><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2A7BC300-82D6-4606-9DB0-99E2BBB34DA1}"/>
              </a:ext>
            </a:extLst>
          </p:cNvPr>
          <p:cNvSpPr>
            <a:spLocks noGrp="1" noChangeArrowheads="1"/>
          </p:cNvSpPr>
          <p:nvPr>
            <p:ph type="body" sz="quarter" idx="3"/>
          </p:nvPr>
        </p:nvSpPr>
        <p:spPr bwMode="auto">
          <a:xfrm>
            <a:off x="946997" y="4865016"/>
            <a:ext cx="5208482" cy="4308126"/>
          </a:xfrm>
          <a:prstGeom prst="rect">
            <a:avLst/>
          </a:prstGeom>
          <a:noFill/>
          <a:ln w="12700">
            <a:noFill/>
            <a:miter lim="800000"/>
            <a:headEnd/>
            <a:tailEnd/>
          </a:ln>
          <a:effectLst/>
        </p:spPr>
        <p:txBody>
          <a:bodyPr vert="horz" wrap="square" lIns="94824" tIns="46579" rIns="94824" bIns="46579" numCol="1" anchor="t" anchorCtr="0" compatLnSpc="1">
            <a:prstTxWarp prst="textNoShape">
              <a:avLst/>
            </a:prstTxWarp>
          </a:bodyPr>
          <a:lstStyle/>
          <a:p>
            <a:pPr lvl="0"/>
            <a:r>
              <a:rPr lang="en-US" altLang="zh-CN" noProof="0"/>
              <a:t>Click to edit Master notes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2051" name="Rectangle 3">
            <a:extLst>
              <a:ext uri="{FF2B5EF4-FFF2-40B4-BE49-F238E27FC236}">
                <a16:creationId xmlns:a16="http://schemas.microsoft.com/office/drawing/2014/main" id="{42B07B1D-1614-403B-ACA1-9F04D2231190}"/>
              </a:ext>
            </a:extLst>
          </p:cNvPr>
          <p:cNvSpPr>
            <a:spLocks noGrp="1" noRot="1" noChangeAspect="1" noChangeArrowheads="1" noTextEdit="1"/>
          </p:cNvSpPr>
          <p:nvPr>
            <p:ph type="sldImg" idx="2"/>
          </p:nvPr>
        </p:nvSpPr>
        <p:spPr bwMode="auto">
          <a:xfrm>
            <a:off x="960438" y="892175"/>
            <a:ext cx="5183187" cy="35877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a:extLst>
              <a:ext uri="{FF2B5EF4-FFF2-40B4-BE49-F238E27FC236}">
                <a16:creationId xmlns:a16="http://schemas.microsoft.com/office/drawing/2014/main" id="{BA9C2E80-F3F1-49C0-9EFA-B3640CC512F5}"/>
              </a:ext>
            </a:extLst>
          </p:cNvPr>
          <p:cNvSpPr>
            <a:spLocks noGrp="1" noRot="1" noChangeAspect="1" noTextEdit="1"/>
          </p:cNvSpPr>
          <p:nvPr>
            <p:ph type="sldImg"/>
          </p:nvPr>
        </p:nvSpPr>
        <p:spPr>
          <a:ln/>
        </p:spPr>
      </p:sp>
      <p:sp>
        <p:nvSpPr>
          <p:cNvPr id="6147" name="备注占位符 2">
            <a:extLst>
              <a:ext uri="{FF2B5EF4-FFF2-40B4-BE49-F238E27FC236}">
                <a16:creationId xmlns:a16="http://schemas.microsoft.com/office/drawing/2014/main" id="{6FAE765B-6D01-4948-B551-35EA418707E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6148" name="灯片编号占位符 3">
            <a:extLst>
              <a:ext uri="{FF2B5EF4-FFF2-40B4-BE49-F238E27FC236}">
                <a16:creationId xmlns:a16="http://schemas.microsoft.com/office/drawing/2014/main" id="{50891537-B93E-45D1-BD06-CC14EAA73B0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320" tIns="47160" rIns="94320" bIns="47160"/>
          <a:lstStyle>
            <a:lvl1pPr>
              <a:spcBef>
                <a:spcPct val="30000"/>
              </a:spcBef>
              <a:defRPr sz="1200">
                <a:solidFill>
                  <a:schemeClr val="tx1"/>
                </a:solidFill>
                <a:latin typeface="Arial" panose="020B0604020202020204" pitchFamily="34" charset="0"/>
              </a:defRPr>
            </a:lvl1pPr>
            <a:lvl2pPr marL="766353" indent="-294751">
              <a:spcBef>
                <a:spcPct val="30000"/>
              </a:spcBef>
              <a:defRPr sz="1200">
                <a:solidFill>
                  <a:schemeClr val="tx1"/>
                </a:solidFill>
                <a:latin typeface="Arial" panose="020B0604020202020204" pitchFamily="34" charset="0"/>
              </a:defRPr>
            </a:lvl2pPr>
            <a:lvl3pPr marL="1179005" indent="-235801">
              <a:spcBef>
                <a:spcPct val="30000"/>
              </a:spcBef>
              <a:defRPr sz="1200">
                <a:solidFill>
                  <a:schemeClr val="tx1"/>
                </a:solidFill>
                <a:latin typeface="Arial" panose="020B0604020202020204" pitchFamily="34" charset="0"/>
              </a:defRPr>
            </a:lvl3pPr>
            <a:lvl4pPr marL="1650606" indent="-235801">
              <a:spcBef>
                <a:spcPct val="30000"/>
              </a:spcBef>
              <a:defRPr sz="1200">
                <a:solidFill>
                  <a:schemeClr val="tx1"/>
                </a:solidFill>
                <a:latin typeface="Arial" panose="020B0604020202020204" pitchFamily="34" charset="0"/>
              </a:defRPr>
            </a:lvl4pPr>
            <a:lvl5pPr marL="2122208" indent="-235801">
              <a:spcBef>
                <a:spcPct val="30000"/>
              </a:spcBef>
              <a:defRPr sz="1200">
                <a:solidFill>
                  <a:schemeClr val="tx1"/>
                </a:solidFill>
                <a:latin typeface="Arial" panose="020B0604020202020204" pitchFamily="34" charset="0"/>
              </a:defRPr>
            </a:lvl5pPr>
            <a:lvl6pPr marL="2593810" indent="-235801" eaLnBrk="0" fontAlgn="base" hangingPunct="0">
              <a:spcBef>
                <a:spcPct val="30000"/>
              </a:spcBef>
              <a:spcAft>
                <a:spcPct val="0"/>
              </a:spcAft>
              <a:defRPr sz="1200">
                <a:solidFill>
                  <a:schemeClr val="tx1"/>
                </a:solidFill>
                <a:latin typeface="Arial" panose="020B0604020202020204" pitchFamily="34" charset="0"/>
              </a:defRPr>
            </a:lvl6pPr>
            <a:lvl7pPr marL="3065412" indent="-235801" eaLnBrk="0" fontAlgn="base" hangingPunct="0">
              <a:spcBef>
                <a:spcPct val="30000"/>
              </a:spcBef>
              <a:spcAft>
                <a:spcPct val="0"/>
              </a:spcAft>
              <a:defRPr sz="1200">
                <a:solidFill>
                  <a:schemeClr val="tx1"/>
                </a:solidFill>
                <a:latin typeface="Arial" panose="020B0604020202020204" pitchFamily="34" charset="0"/>
              </a:defRPr>
            </a:lvl7pPr>
            <a:lvl8pPr marL="3537014" indent="-235801" eaLnBrk="0" fontAlgn="base" hangingPunct="0">
              <a:spcBef>
                <a:spcPct val="30000"/>
              </a:spcBef>
              <a:spcAft>
                <a:spcPct val="0"/>
              </a:spcAft>
              <a:defRPr sz="1200">
                <a:solidFill>
                  <a:schemeClr val="tx1"/>
                </a:solidFill>
                <a:latin typeface="Arial" panose="020B0604020202020204" pitchFamily="34" charset="0"/>
              </a:defRPr>
            </a:lvl8pPr>
            <a:lvl9pPr marL="4008615" indent="-235801"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AFB96B0-DE56-4B91-A879-ED2F9CB6A5AD}" type="slidenum">
              <a:rPr lang="zh-CN" altLang="en-US" sz="1300"/>
              <a:pPr>
                <a:spcBef>
                  <a:spcPct val="0"/>
                </a:spcBef>
              </a:pPr>
              <a:t>1</a:t>
            </a:fld>
            <a:endParaRPr lang="en-US" altLang="zh-CN" sz="1300"/>
          </a:p>
        </p:txBody>
      </p:sp>
    </p:spTree>
    <p:extLst>
      <p:ext uri="{BB962C8B-B14F-4D97-AF65-F5344CB8AC3E}">
        <p14:creationId xmlns:p14="http://schemas.microsoft.com/office/powerpoint/2010/main" val="3336825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49715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三视图是工程领域在工程制图过程中普遍采用的投影方式。图纸是平面的，但需要设计的物体肯定是三维的。所以必定也会存在投影的问题。</a:t>
            </a:r>
            <a:endParaRPr lang="en-US" altLang="zh-CN" dirty="0"/>
          </a:p>
          <a:p>
            <a:r>
              <a:rPr lang="zh-CN" altLang="en-US" dirty="0"/>
              <a:t>这种投影方式能精确地表现物体在某一个方向上的几何尺寸和方向，但需要</a:t>
            </a:r>
            <a:r>
              <a:rPr lang="en-US" altLang="zh-CN" dirty="0"/>
              <a:t>2-3</a:t>
            </a:r>
            <a:r>
              <a:rPr lang="zh-CN" altLang="en-US" dirty="0"/>
              <a:t>个方向结合起来。工程师之间最精确的交互语言就是</a:t>
            </a:r>
            <a:r>
              <a:rPr lang="en-US" altLang="zh-CN" dirty="0"/>
              <a:t>2D</a:t>
            </a:r>
            <a:r>
              <a:rPr lang="zh-CN" altLang="en-US" dirty="0"/>
              <a:t>图纸，但随即也涉及到如何将</a:t>
            </a:r>
            <a:r>
              <a:rPr lang="en-US" altLang="zh-CN" dirty="0"/>
              <a:t>2D</a:t>
            </a:r>
            <a:r>
              <a:rPr lang="zh-CN" altLang="en-US" dirty="0"/>
              <a:t>在思维过程中还原为</a:t>
            </a:r>
            <a:r>
              <a:rPr lang="en-US" altLang="zh-CN" dirty="0"/>
              <a:t>3D</a:t>
            </a:r>
            <a:r>
              <a:rPr lang="zh-CN" altLang="en-US" dirty="0"/>
              <a:t>的需求，这会考验相关人员熟练的空间思维能力。</a:t>
            </a:r>
          </a:p>
        </p:txBody>
      </p:sp>
    </p:spTree>
    <p:extLst>
      <p:ext uri="{BB962C8B-B14F-4D97-AF65-F5344CB8AC3E}">
        <p14:creationId xmlns:p14="http://schemas.microsoft.com/office/powerpoint/2010/main" val="350409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正投影中的三视图只能表现目标物体某一个方向上的信息，正投影中的另一种投影方式是正轴测投影。</a:t>
            </a:r>
            <a:endParaRPr lang="en-US" altLang="zh-CN" dirty="0"/>
          </a:p>
          <a:p>
            <a:endParaRPr lang="en-US" altLang="zh-CN" dirty="0"/>
          </a:p>
          <a:p>
            <a:r>
              <a:rPr lang="zh-CN" altLang="en-US" dirty="0"/>
              <a:t>正轴测投影的分类依据是投影平面和三个坐标面之间夹角相等的数量，三个夹角都相等为正等测，两个夹角相等为正二测，都不相等为正三测。</a:t>
            </a:r>
            <a:endParaRPr lang="en-US" altLang="zh-CN" dirty="0"/>
          </a:p>
          <a:p>
            <a:endParaRPr lang="en-US" altLang="zh-CN" dirty="0"/>
          </a:p>
          <a:p>
            <a:r>
              <a:rPr lang="zh-CN" altLang="en-US" dirty="0"/>
              <a:t>教材</a:t>
            </a:r>
            <a:r>
              <a:rPr lang="en-US" altLang="zh-CN" dirty="0"/>
              <a:t>P141</a:t>
            </a:r>
          </a:p>
          <a:p>
            <a:endParaRPr lang="en-US" altLang="zh-CN" dirty="0"/>
          </a:p>
          <a:p>
            <a:r>
              <a:rPr lang="zh-CN" altLang="en-US" dirty="0"/>
              <a:t>斜投影我们省略不讲</a:t>
            </a:r>
          </a:p>
        </p:txBody>
      </p:sp>
    </p:spTree>
    <p:extLst>
      <p:ext uri="{BB962C8B-B14F-4D97-AF65-F5344CB8AC3E}">
        <p14:creationId xmlns:p14="http://schemas.microsoft.com/office/powerpoint/2010/main" val="2117273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另外一种投影方式就是投影线不平行、且都来自同一点的投影方式，称为透视投影。我们从三种基本图元的透视投影的实现原理来具体介绍透视投影。</a:t>
            </a:r>
          </a:p>
        </p:txBody>
      </p:sp>
    </p:spTree>
    <p:extLst>
      <p:ext uri="{BB962C8B-B14F-4D97-AF65-F5344CB8AC3E}">
        <p14:creationId xmlns:p14="http://schemas.microsoft.com/office/powerpoint/2010/main" val="990850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22162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观察坐标系变为了右手坐标系吗？不是！</a:t>
            </a:r>
            <a:endParaRPr lang="en-US" altLang="zh-CN" dirty="0"/>
          </a:p>
          <a:p>
            <a:r>
              <a:rPr lang="zh-CN" altLang="en-US" dirty="0"/>
              <a:t>注意：右手坐标系并非是观察坐标系！其实为方便起见，中间又增加了一个几何变换；</a:t>
            </a:r>
            <a:endParaRPr lang="en-US" altLang="zh-CN" dirty="0"/>
          </a:p>
          <a:p>
            <a:r>
              <a:rPr lang="zh-CN" altLang="en-US" dirty="0"/>
              <a:t>使我们可以直接利用右手坐标系的现有结论</a:t>
            </a:r>
          </a:p>
        </p:txBody>
      </p:sp>
    </p:spTree>
    <p:extLst>
      <p:ext uri="{BB962C8B-B14F-4D97-AF65-F5344CB8AC3E}">
        <p14:creationId xmlns:p14="http://schemas.microsoft.com/office/powerpoint/2010/main" val="3872795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视点放在</a:t>
            </a:r>
            <a:r>
              <a:rPr lang="en-US" altLang="zh-CN" dirty="0"/>
              <a:t>z</a:t>
            </a:r>
            <a:r>
              <a:rPr lang="zh-CN" altLang="en-US" dirty="0"/>
              <a:t>轴上，而不是原点，会有一个漂亮的对称性规律！</a:t>
            </a:r>
          </a:p>
        </p:txBody>
      </p:sp>
    </p:spTree>
    <p:extLst>
      <p:ext uri="{BB962C8B-B14F-4D97-AF65-F5344CB8AC3E}">
        <p14:creationId xmlns:p14="http://schemas.microsoft.com/office/powerpoint/2010/main" val="114112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右手坐标系下的直线方程</a:t>
            </a:r>
          </a:p>
        </p:txBody>
      </p:sp>
    </p:spTree>
    <p:extLst>
      <p:ext uri="{BB962C8B-B14F-4D97-AF65-F5344CB8AC3E}">
        <p14:creationId xmlns:p14="http://schemas.microsoft.com/office/powerpoint/2010/main" val="3025208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a:extLst>
              <a:ext uri="{FF2B5EF4-FFF2-40B4-BE49-F238E27FC236}">
                <a16:creationId xmlns:a16="http://schemas.microsoft.com/office/drawing/2014/main" id="{7C970D92-AD13-4043-A2DD-A94787317907}"/>
              </a:ext>
            </a:extLst>
          </p:cNvPr>
          <p:cNvSpPr>
            <a:spLocks noGrp="1" noRot="1" noChangeAspect="1" noChangeArrowheads="1" noTextEdit="1"/>
          </p:cNvSpPr>
          <p:nvPr>
            <p:ph type="sldImg"/>
          </p:nvPr>
        </p:nvSpPr>
        <p:spPr>
          <a:ln/>
        </p:spPr>
      </p:sp>
      <p:sp>
        <p:nvSpPr>
          <p:cNvPr id="28675" name="备注占位符 2">
            <a:extLst>
              <a:ext uri="{FF2B5EF4-FFF2-40B4-BE49-F238E27FC236}">
                <a16:creationId xmlns:a16="http://schemas.microsoft.com/office/drawing/2014/main" id="{70FCB9FA-D672-4E09-BB46-36DD0A01BC5F}"/>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按照教材，点的矩阵都要改为列矩阵的形式，矩阵相乘的顺序也要反过来</a:t>
            </a:r>
          </a:p>
        </p:txBody>
      </p:sp>
    </p:spTree>
    <p:extLst>
      <p:ext uri="{BB962C8B-B14F-4D97-AF65-F5344CB8AC3E}">
        <p14:creationId xmlns:p14="http://schemas.microsoft.com/office/powerpoint/2010/main" val="3521201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在图形生成的流程中，在世界坐标系中的建模和模型变换以后，实现了三维空间中的观察变换，那么就已经到达了在</a:t>
            </a:r>
            <a:r>
              <a:rPr lang="en-US" altLang="zh-CN" dirty="0"/>
              <a:t>3D</a:t>
            </a:r>
            <a:r>
              <a:rPr lang="zh-CN" altLang="en-US" dirty="0"/>
              <a:t>空间中流程的末端了。而另一方面，图形是绘制在</a:t>
            </a:r>
            <a:r>
              <a:rPr lang="en-US" altLang="zh-CN" dirty="0"/>
              <a:t>2D</a:t>
            </a:r>
            <a:r>
              <a:rPr lang="zh-CN" altLang="en-US" dirty="0"/>
              <a:t>平面的屏幕上的，因此必须要实现</a:t>
            </a:r>
            <a:r>
              <a:rPr lang="en-US" altLang="zh-CN" dirty="0"/>
              <a:t>3D-&gt;2D</a:t>
            </a:r>
            <a:r>
              <a:rPr lang="zh-CN" altLang="en-US" dirty="0"/>
              <a:t>的投影变换。这是我们这一部分内容的中心和重点。</a:t>
            </a:r>
          </a:p>
        </p:txBody>
      </p:sp>
    </p:spTree>
    <p:extLst>
      <p:ext uri="{BB962C8B-B14F-4D97-AF65-F5344CB8AC3E}">
        <p14:creationId xmlns:p14="http://schemas.microsoft.com/office/powerpoint/2010/main" val="3986049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隐藏面消除过程需要使用深度信息</a:t>
            </a:r>
          </a:p>
        </p:txBody>
      </p:sp>
    </p:spTree>
    <p:extLst>
      <p:ext uri="{BB962C8B-B14F-4D97-AF65-F5344CB8AC3E}">
        <p14:creationId xmlns:p14="http://schemas.microsoft.com/office/powerpoint/2010/main" val="3255592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可能是</a:t>
            </a:r>
            <a:r>
              <a:rPr lang="en-US" altLang="zh-CN" dirty="0"/>
              <a:t>z</a:t>
            </a:r>
            <a:r>
              <a:rPr lang="zh-CN" altLang="en-US" dirty="0"/>
              <a:t>的一个比例结果，但是这个比例的定义是很重要的</a:t>
            </a:r>
          </a:p>
        </p:txBody>
      </p:sp>
    </p:spTree>
    <p:extLst>
      <p:ext uri="{BB962C8B-B14F-4D97-AF65-F5344CB8AC3E}">
        <p14:creationId xmlns:p14="http://schemas.microsoft.com/office/powerpoint/2010/main" val="723316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86335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a:t>
            </a:r>
            <a:r>
              <a:rPr lang="zh-CN" altLang="en-US" dirty="0"/>
              <a:t>是透视结果，</a:t>
            </a:r>
            <a:r>
              <a:rPr lang="en-US" altLang="zh-CN" dirty="0"/>
              <a:t>P</a:t>
            </a:r>
            <a:r>
              <a:rPr lang="zh-CN" altLang="en-US" dirty="0"/>
              <a:t>‘’是透视投影结果</a:t>
            </a:r>
          </a:p>
        </p:txBody>
      </p:sp>
    </p:spTree>
    <p:extLst>
      <p:ext uri="{BB962C8B-B14F-4D97-AF65-F5344CB8AC3E}">
        <p14:creationId xmlns:p14="http://schemas.microsoft.com/office/powerpoint/2010/main" val="625082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复习空间解析几何的直线知识</a:t>
            </a:r>
          </a:p>
        </p:txBody>
      </p:sp>
    </p:spTree>
    <p:extLst>
      <p:ext uri="{BB962C8B-B14F-4D97-AF65-F5344CB8AC3E}">
        <p14:creationId xmlns:p14="http://schemas.microsoft.com/office/powerpoint/2010/main" val="36803446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a:extLst>
              <a:ext uri="{FF2B5EF4-FFF2-40B4-BE49-F238E27FC236}">
                <a16:creationId xmlns:a16="http://schemas.microsoft.com/office/drawing/2014/main" id="{F68AA20C-F5D7-44A5-89C4-6CA41958B3E7}"/>
              </a:ext>
            </a:extLst>
          </p:cNvPr>
          <p:cNvSpPr>
            <a:spLocks noGrp="1" noRot="1" noChangeAspect="1" noChangeArrowheads="1" noTextEdit="1"/>
          </p:cNvSpPr>
          <p:nvPr>
            <p:ph type="sldImg"/>
          </p:nvPr>
        </p:nvSpPr>
        <p:spPr>
          <a:ln/>
        </p:spPr>
      </p:sp>
      <p:sp>
        <p:nvSpPr>
          <p:cNvPr id="38915" name="备注占位符 2">
            <a:extLst>
              <a:ext uri="{FF2B5EF4-FFF2-40B4-BE49-F238E27FC236}">
                <a16:creationId xmlns:a16="http://schemas.microsoft.com/office/drawing/2014/main" id="{EBE16BE4-4821-435D-AC08-399BAC3BF368}"/>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dirty="0">
                <a:latin typeface="Arial" panose="020B0604020202020204" pitchFamily="34" charset="0"/>
              </a:rPr>
              <a:t>需要安装</a:t>
            </a:r>
            <a:r>
              <a:rPr lang="en-US" altLang="zh-CN" dirty="0">
                <a:latin typeface="Arial" panose="020B0604020202020204" pitchFamily="34" charset="0"/>
              </a:rPr>
              <a:t>Math Type</a:t>
            </a:r>
          </a:p>
          <a:p>
            <a:r>
              <a:rPr lang="zh-CN" altLang="en-US" dirty="0">
                <a:latin typeface="Arial" panose="020B0604020202020204" pitchFamily="34" charset="0"/>
              </a:rPr>
              <a:t>所谓画面就是指投影平面</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charset="0"/>
                <a:ea typeface="+mn-ea"/>
                <a:cs typeface="+mn-cs"/>
              </a:rPr>
              <a:t>t=-z</a:t>
            </a:r>
            <a:r>
              <a:rPr lang="en-US" altLang="zh-CN" sz="1200" kern="1200" baseline="-25000" dirty="0">
                <a:solidFill>
                  <a:schemeClr val="tx1"/>
                </a:solidFill>
                <a:effectLst/>
                <a:latin typeface="Arial" charset="0"/>
                <a:ea typeface="+mn-ea"/>
                <a:cs typeface="+mn-cs"/>
              </a:rPr>
              <a:t>0</a:t>
            </a:r>
            <a:r>
              <a:rPr lang="zh-CN" altLang="zh-CN" sz="1200" kern="1200" dirty="0">
                <a:solidFill>
                  <a:schemeClr val="tx1"/>
                </a:solidFill>
                <a:effectLst/>
                <a:latin typeface="Arial" charset="0"/>
                <a:ea typeface="+mn-ea"/>
                <a:cs typeface="+mn-cs"/>
              </a:rPr>
              <a:t>，此时则有</a:t>
            </a:r>
            <a:r>
              <a:rPr lang="en-US" altLang="zh-CN" sz="1200" kern="1200" dirty="0">
                <a:solidFill>
                  <a:schemeClr val="tx1"/>
                </a:solidFill>
                <a:effectLst/>
                <a:latin typeface="Arial" charset="0"/>
                <a:ea typeface="+mn-ea"/>
                <a:cs typeface="+mn-cs"/>
              </a:rPr>
              <a:t>(x', y', z') = (x</a:t>
            </a:r>
            <a:r>
              <a:rPr lang="en-US" altLang="zh-CN" sz="1200" kern="1200" baseline="-25000" dirty="0">
                <a:solidFill>
                  <a:schemeClr val="tx1"/>
                </a:solidFill>
                <a:effectLst/>
                <a:latin typeface="Arial" charset="0"/>
                <a:ea typeface="+mn-ea"/>
                <a:cs typeface="+mn-cs"/>
              </a:rPr>
              <a:t>0</a:t>
            </a:r>
            <a:r>
              <a:rPr lang="en-US" altLang="zh-CN" sz="1200" kern="1200" dirty="0">
                <a:solidFill>
                  <a:schemeClr val="tx1"/>
                </a:solidFill>
                <a:effectLst/>
                <a:latin typeface="Arial" charset="0"/>
                <a:ea typeface="+mn-ea"/>
                <a:cs typeface="+mn-cs"/>
              </a:rPr>
              <a:t>, y</a:t>
            </a:r>
            <a:r>
              <a:rPr lang="en-US" altLang="zh-CN" sz="1200" kern="1200" baseline="-25000" dirty="0">
                <a:solidFill>
                  <a:schemeClr val="tx1"/>
                </a:solidFill>
                <a:effectLst/>
                <a:latin typeface="Arial" charset="0"/>
                <a:ea typeface="+mn-ea"/>
                <a:cs typeface="+mn-cs"/>
              </a:rPr>
              <a:t>0</a:t>
            </a:r>
            <a:r>
              <a:rPr lang="en-US" altLang="zh-CN" sz="1200" kern="1200" dirty="0">
                <a:solidFill>
                  <a:schemeClr val="tx1"/>
                </a:solidFill>
                <a:effectLst/>
                <a:latin typeface="Arial" charset="0"/>
                <a:ea typeface="+mn-ea"/>
                <a:cs typeface="+mn-cs"/>
              </a:rPr>
              <a:t>, 0)</a:t>
            </a:r>
            <a:r>
              <a:rPr lang="zh-CN" altLang="zh-CN" sz="1200" kern="1200" dirty="0">
                <a:solidFill>
                  <a:schemeClr val="tx1"/>
                </a:solidFill>
                <a:effectLst/>
                <a:latin typeface="Arial" charset="0"/>
                <a:ea typeface="+mn-ea"/>
                <a:cs typeface="+mn-cs"/>
              </a:rPr>
              <a:t>，说明该直线的透视通过其在画面的垂足</a:t>
            </a:r>
            <a:endParaRPr lang="zh-CN" altLang="en-US" dirty="0"/>
          </a:p>
        </p:txBody>
      </p:sp>
    </p:spTree>
    <p:extLst>
      <p:ext uri="{BB962C8B-B14F-4D97-AF65-F5344CB8AC3E}">
        <p14:creationId xmlns:p14="http://schemas.microsoft.com/office/powerpoint/2010/main" val="5076282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此页不讲</a:t>
            </a:r>
          </a:p>
        </p:txBody>
      </p:sp>
    </p:spTree>
    <p:extLst>
      <p:ext uri="{BB962C8B-B14F-4D97-AF65-F5344CB8AC3E}">
        <p14:creationId xmlns:p14="http://schemas.microsoft.com/office/powerpoint/2010/main" val="1941912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541677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A772DC91-853D-464F-8A48-9F3D8FD41D7D}"/>
              </a:ext>
            </a:extLst>
          </p:cNvPr>
          <p:cNvSpPr>
            <a:spLocks noGrp="1" noRot="1" noChangeAspect="1" noChangeArrowheads="1" noTextEdit="1"/>
          </p:cNvSpPr>
          <p:nvPr>
            <p:ph type="sldImg"/>
          </p:nvPr>
        </p:nvSpPr>
        <p:spPr>
          <a:ln/>
        </p:spPr>
      </p:sp>
      <p:sp>
        <p:nvSpPr>
          <p:cNvPr id="46083" name="备注占位符 2">
            <a:extLst>
              <a:ext uri="{FF2B5EF4-FFF2-40B4-BE49-F238E27FC236}">
                <a16:creationId xmlns:a16="http://schemas.microsoft.com/office/drawing/2014/main" id="{8C3F0DB8-CF83-4534-87CF-7EA9238A8936}"/>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zh-CN" dirty="0" err="1">
                <a:latin typeface="Arial" panose="020B0604020202020204" pitchFamily="34" charset="0"/>
              </a:rPr>
              <a:t>X’,y</a:t>
            </a:r>
            <a:r>
              <a:rPr lang="en-US" altLang="zh-CN" dirty="0">
                <a:latin typeface="Arial" panose="020B0604020202020204" pitchFamily="34" charset="0"/>
              </a:rPr>
              <a:t>’</a:t>
            </a:r>
            <a:r>
              <a:rPr lang="zh-CN" altLang="en-US" dirty="0">
                <a:latin typeface="Arial" panose="020B0604020202020204" pitchFamily="34" charset="0"/>
              </a:rPr>
              <a:t>固定，</a:t>
            </a:r>
            <a:r>
              <a:rPr lang="en-US" altLang="zh-CN" dirty="0">
                <a:latin typeface="Arial" panose="020B0604020202020204" pitchFamily="34" charset="0"/>
              </a:rPr>
              <a:t>z’</a:t>
            </a:r>
            <a:r>
              <a:rPr lang="zh-CN" altLang="en-US" dirty="0">
                <a:latin typeface="Arial" panose="020B0604020202020204" pitchFamily="34" charset="0"/>
              </a:rPr>
              <a:t>变化，因此平行于</a:t>
            </a:r>
            <a:r>
              <a:rPr lang="en-US" altLang="zh-CN" dirty="0">
                <a:latin typeface="Arial" panose="020B0604020202020204" pitchFamily="34" charset="0"/>
              </a:rPr>
              <a:t>Z</a:t>
            </a:r>
            <a:r>
              <a:rPr lang="zh-CN" altLang="en-US" dirty="0">
                <a:latin typeface="Arial" panose="020B0604020202020204" pitchFamily="34" charset="0"/>
              </a:rPr>
              <a:t>轴</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投影体是图形绘制过程中必须要完成的步骤。</a:t>
            </a:r>
            <a:endParaRPr lang="en-US" altLang="zh-CN" dirty="0"/>
          </a:p>
          <a:p>
            <a:r>
              <a:rPr lang="zh-CN" altLang="en-US" dirty="0"/>
              <a:t>投影的定义</a:t>
            </a:r>
            <a:endParaRPr lang="en-US" altLang="zh-CN" dirty="0"/>
          </a:p>
          <a:p>
            <a:r>
              <a:rPr lang="zh-CN" altLang="en-US" dirty="0"/>
              <a:t>投影的几个关键要素：投影平面、投影中心（视点）、投影线（视线）</a:t>
            </a:r>
            <a:endParaRPr lang="en-US" altLang="zh-CN" dirty="0"/>
          </a:p>
          <a:p>
            <a:r>
              <a:rPr lang="zh-CN" altLang="en-US" dirty="0"/>
              <a:t>投影的分类依据</a:t>
            </a:r>
          </a:p>
        </p:txBody>
      </p:sp>
    </p:spTree>
    <p:extLst>
      <p:ext uri="{BB962C8B-B14F-4D97-AF65-F5344CB8AC3E}">
        <p14:creationId xmlns:p14="http://schemas.microsoft.com/office/powerpoint/2010/main" val="2773278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430280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视线方向统一规定为</a:t>
            </a:r>
            <a:r>
              <a:rPr lang="en-US" altLang="zh-CN" dirty="0"/>
              <a:t>-Z</a:t>
            </a:r>
            <a:r>
              <a:rPr lang="zh-CN" altLang="en-US" dirty="0"/>
              <a:t>轴方向</a:t>
            </a:r>
          </a:p>
        </p:txBody>
      </p:sp>
    </p:spTree>
    <p:extLst>
      <p:ext uri="{BB962C8B-B14F-4D97-AF65-F5344CB8AC3E}">
        <p14:creationId xmlns:p14="http://schemas.microsoft.com/office/powerpoint/2010/main" val="28234460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规范化坐标系是指坐标取值范围在</a:t>
            </a:r>
            <a:r>
              <a:rPr lang="en-US" altLang="zh-CN" dirty="0"/>
              <a:t>[-1,+1]</a:t>
            </a:r>
            <a:r>
              <a:rPr lang="zh-CN" altLang="en-US" dirty="0"/>
              <a:t>的坐标系</a:t>
            </a:r>
          </a:p>
        </p:txBody>
      </p:sp>
    </p:spTree>
    <p:extLst>
      <p:ext uri="{BB962C8B-B14F-4D97-AF65-F5344CB8AC3E}">
        <p14:creationId xmlns:p14="http://schemas.microsoft.com/office/powerpoint/2010/main" val="1369991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00291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近裁剪平面被用于去除离视点过近、且投影结果形状可能大到无法分辨的对象；远裁剪平面的作用则恰好相反。</a:t>
            </a:r>
          </a:p>
        </p:txBody>
      </p:sp>
    </p:spTree>
    <p:extLst>
      <p:ext uri="{BB962C8B-B14F-4D97-AF65-F5344CB8AC3E}">
        <p14:creationId xmlns:p14="http://schemas.microsoft.com/office/powerpoint/2010/main" val="23501471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错切变换</a:t>
            </a:r>
          </a:p>
        </p:txBody>
      </p:sp>
    </p:spTree>
    <p:extLst>
      <p:ext uri="{BB962C8B-B14F-4D97-AF65-F5344CB8AC3E}">
        <p14:creationId xmlns:p14="http://schemas.microsoft.com/office/powerpoint/2010/main" val="38264688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635561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83602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教材</a:t>
            </a:r>
            <a:r>
              <a:rPr lang="en-US" altLang="zh-CN" dirty="0"/>
              <a:t>P137</a:t>
            </a:r>
            <a:r>
              <a:rPr lang="zh-CN" altLang="en-US" dirty="0"/>
              <a:t>页上的分类关系和结果是最全面的。</a:t>
            </a:r>
          </a:p>
        </p:txBody>
      </p:sp>
    </p:spTree>
    <p:extLst>
      <p:ext uri="{BB962C8B-B14F-4D97-AF65-F5344CB8AC3E}">
        <p14:creationId xmlns:p14="http://schemas.microsoft.com/office/powerpoint/2010/main" val="229982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根据投影方向和投影平面法向量是否一致来区分。在平行投影中，平行于投影平面的对象尺寸比例关系不变，且仍然保持相互间的平行关系。</a:t>
            </a:r>
          </a:p>
        </p:txBody>
      </p:sp>
    </p:spTree>
    <p:extLst>
      <p:ext uri="{BB962C8B-B14F-4D97-AF65-F5344CB8AC3E}">
        <p14:creationId xmlns:p14="http://schemas.microsoft.com/office/powerpoint/2010/main" val="2516745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0213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41122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主视图是在</a:t>
            </a:r>
            <a:r>
              <a:rPr lang="en-US" altLang="zh-CN" dirty="0"/>
              <a:t>ZOX</a:t>
            </a:r>
            <a:r>
              <a:rPr lang="zh-CN" altLang="en-US" dirty="0"/>
              <a:t>坐标面上的正投影结果</a:t>
            </a:r>
          </a:p>
        </p:txBody>
      </p:sp>
    </p:spTree>
    <p:extLst>
      <p:ext uri="{BB962C8B-B14F-4D97-AF65-F5344CB8AC3E}">
        <p14:creationId xmlns:p14="http://schemas.microsoft.com/office/powerpoint/2010/main" val="1983340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俯视图是</a:t>
            </a:r>
            <a:r>
              <a:rPr lang="en-US" altLang="zh-CN" dirty="0"/>
              <a:t>XOY</a:t>
            </a:r>
            <a:r>
              <a:rPr lang="zh-CN" altLang="en-US" dirty="0"/>
              <a:t>坐标面的正投影结果</a:t>
            </a:r>
          </a:p>
        </p:txBody>
      </p:sp>
    </p:spTree>
    <p:extLst>
      <p:ext uri="{BB962C8B-B14F-4D97-AF65-F5344CB8AC3E}">
        <p14:creationId xmlns:p14="http://schemas.microsoft.com/office/powerpoint/2010/main" val="2237321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950" y="2130425"/>
            <a:ext cx="8420100" cy="1470025"/>
          </a:xfrm>
        </p:spPr>
        <p:txBody>
          <a:bodyPr/>
          <a:lstStyle/>
          <a:p>
            <a:r>
              <a:rPr lang="zh-CN" altLang="en-US"/>
              <a:t>单击此处编辑母版标题样式</a:t>
            </a:r>
          </a:p>
        </p:txBody>
      </p:sp>
      <p:sp>
        <p:nvSpPr>
          <p:cNvPr id="3" name="副标题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CFB050E1-8787-4652-91B6-567D6FDA700D}"/>
              </a:ext>
            </a:extLst>
          </p:cNvPr>
          <p:cNvSpPr>
            <a:spLocks noGrp="1" noChangeArrowheads="1"/>
          </p:cNvSpPr>
          <p:nvPr>
            <p:ph type="dt" sz="half" idx="10"/>
          </p:nvPr>
        </p:nvSpPr>
        <p:spPr>
          <a:ln/>
        </p:spPr>
        <p:txBody>
          <a:bodyPr/>
          <a:lstStyle>
            <a:lvl1pPr>
              <a:defRPr/>
            </a:lvl1pPr>
          </a:lstStyle>
          <a:p>
            <a:pPr>
              <a:defRPr/>
            </a:pPr>
            <a:fld id="{74659707-AC62-435D-9454-8BC9021EC315}" type="datetime10">
              <a:rPr lang="zh-CN" altLang="en-US"/>
              <a:pPr>
                <a:defRPr/>
              </a:pPr>
              <a:t>08:48</a:t>
            </a:fld>
            <a:endParaRPr lang="en-US" altLang="zh-CN"/>
          </a:p>
        </p:txBody>
      </p:sp>
      <p:sp>
        <p:nvSpPr>
          <p:cNvPr id="5" name="Rectangle 5">
            <a:extLst>
              <a:ext uri="{FF2B5EF4-FFF2-40B4-BE49-F238E27FC236}">
                <a16:creationId xmlns:a16="http://schemas.microsoft.com/office/drawing/2014/main" id="{F1E5F0A9-F887-42D2-8A94-20AF860B0EA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272023D-D512-4447-8FD8-3847D25DFB38}"/>
              </a:ext>
            </a:extLst>
          </p:cNvPr>
          <p:cNvSpPr>
            <a:spLocks noGrp="1" noChangeArrowheads="1"/>
          </p:cNvSpPr>
          <p:nvPr>
            <p:ph type="sldNum" sz="quarter" idx="12"/>
          </p:nvPr>
        </p:nvSpPr>
        <p:spPr>
          <a:ln/>
        </p:spPr>
        <p:txBody>
          <a:bodyPr/>
          <a:lstStyle>
            <a:lvl1pPr>
              <a:defRPr/>
            </a:lvl1pPr>
          </a:lstStyle>
          <a:p>
            <a:pPr>
              <a:defRPr/>
            </a:pPr>
            <a:fld id="{98C83A17-2C68-4B1C-A1D2-D9CAFAEB3D44}" type="slidenum">
              <a:rPr lang="zh-CN" altLang="en-US"/>
              <a:pPr>
                <a:defRPr/>
              </a:pPr>
              <a:t>‹#›</a:t>
            </a:fld>
            <a:endParaRPr lang="en-US" altLang="zh-CN"/>
          </a:p>
        </p:txBody>
      </p:sp>
    </p:spTree>
    <p:extLst>
      <p:ext uri="{BB962C8B-B14F-4D97-AF65-F5344CB8AC3E}">
        <p14:creationId xmlns:p14="http://schemas.microsoft.com/office/powerpoint/2010/main" val="3172408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a:extLst>
              <a:ext uri="{FF2B5EF4-FFF2-40B4-BE49-F238E27FC236}">
                <a16:creationId xmlns:a16="http://schemas.microsoft.com/office/drawing/2014/main" id="{252DB69D-F3D9-45FA-9C97-EDA67EE13AF7}"/>
              </a:ext>
            </a:extLst>
          </p:cNvPr>
          <p:cNvSpPr>
            <a:spLocks noGrp="1" noChangeArrowheads="1"/>
          </p:cNvSpPr>
          <p:nvPr>
            <p:ph type="dt" sz="half" idx="10"/>
          </p:nvPr>
        </p:nvSpPr>
        <p:spPr>
          <a:ln/>
        </p:spPr>
        <p:txBody>
          <a:bodyPr/>
          <a:lstStyle>
            <a:lvl1pPr>
              <a:defRPr/>
            </a:lvl1pPr>
          </a:lstStyle>
          <a:p>
            <a:pPr>
              <a:defRPr/>
            </a:pPr>
            <a:fld id="{26887A68-4E78-4649-9866-15550165C1A5}" type="datetime10">
              <a:rPr lang="zh-CN" altLang="en-US"/>
              <a:pPr>
                <a:defRPr/>
              </a:pPr>
              <a:t>08:48</a:t>
            </a:fld>
            <a:endParaRPr lang="en-US" altLang="zh-CN"/>
          </a:p>
        </p:txBody>
      </p:sp>
      <p:sp>
        <p:nvSpPr>
          <p:cNvPr id="5" name="Rectangle 5">
            <a:extLst>
              <a:ext uri="{FF2B5EF4-FFF2-40B4-BE49-F238E27FC236}">
                <a16:creationId xmlns:a16="http://schemas.microsoft.com/office/drawing/2014/main" id="{1EC7B648-E330-4106-9B70-858E8D6330D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2275A2D-28F4-4526-A098-1D9130106D87}"/>
              </a:ext>
            </a:extLst>
          </p:cNvPr>
          <p:cNvSpPr>
            <a:spLocks noGrp="1" noChangeArrowheads="1"/>
          </p:cNvSpPr>
          <p:nvPr>
            <p:ph type="sldNum" sz="quarter" idx="12"/>
          </p:nvPr>
        </p:nvSpPr>
        <p:spPr>
          <a:ln/>
        </p:spPr>
        <p:txBody>
          <a:bodyPr/>
          <a:lstStyle>
            <a:lvl1pPr>
              <a:defRPr/>
            </a:lvl1pPr>
          </a:lstStyle>
          <a:p>
            <a:pPr>
              <a:defRPr/>
            </a:pPr>
            <a:fld id="{769806D6-2A9C-4AA5-BFB8-95A4D2F067C1}" type="slidenum">
              <a:rPr lang="zh-CN" altLang="en-US"/>
              <a:pPr>
                <a:defRPr/>
              </a:pPr>
              <a:t>‹#›</a:t>
            </a:fld>
            <a:endParaRPr lang="en-US" altLang="zh-CN"/>
          </a:p>
        </p:txBody>
      </p:sp>
    </p:spTree>
    <p:extLst>
      <p:ext uri="{BB962C8B-B14F-4D97-AF65-F5344CB8AC3E}">
        <p14:creationId xmlns:p14="http://schemas.microsoft.com/office/powerpoint/2010/main" val="408034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47650" y="1219200"/>
            <a:ext cx="4670425"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70475" y="1219200"/>
            <a:ext cx="4670425"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69F1C139-CB12-48EC-AAEF-76A080AF3754}"/>
              </a:ext>
            </a:extLst>
          </p:cNvPr>
          <p:cNvSpPr>
            <a:spLocks noGrp="1" noChangeArrowheads="1"/>
          </p:cNvSpPr>
          <p:nvPr>
            <p:ph type="dt" sz="half" idx="10"/>
          </p:nvPr>
        </p:nvSpPr>
        <p:spPr>
          <a:ln/>
        </p:spPr>
        <p:txBody>
          <a:bodyPr/>
          <a:lstStyle>
            <a:lvl1pPr>
              <a:defRPr/>
            </a:lvl1pPr>
          </a:lstStyle>
          <a:p>
            <a:pPr>
              <a:defRPr/>
            </a:pPr>
            <a:fld id="{5C42747F-77E3-4B59-97C6-AB4B4A759E26}" type="datetime10">
              <a:rPr lang="zh-CN" altLang="en-US"/>
              <a:pPr>
                <a:defRPr/>
              </a:pPr>
              <a:t>08:48</a:t>
            </a:fld>
            <a:endParaRPr lang="en-US" altLang="zh-CN"/>
          </a:p>
        </p:txBody>
      </p:sp>
      <p:sp>
        <p:nvSpPr>
          <p:cNvPr id="6" name="Rectangle 5">
            <a:extLst>
              <a:ext uri="{FF2B5EF4-FFF2-40B4-BE49-F238E27FC236}">
                <a16:creationId xmlns:a16="http://schemas.microsoft.com/office/drawing/2014/main" id="{208086F1-98AB-4F46-8D44-BBBDCD2B1FF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0E87B2AF-5A48-4AA2-B4F5-08DF321ED687}"/>
              </a:ext>
            </a:extLst>
          </p:cNvPr>
          <p:cNvSpPr>
            <a:spLocks noGrp="1" noChangeArrowheads="1"/>
          </p:cNvSpPr>
          <p:nvPr>
            <p:ph type="sldNum" sz="quarter" idx="12"/>
          </p:nvPr>
        </p:nvSpPr>
        <p:spPr>
          <a:ln/>
        </p:spPr>
        <p:txBody>
          <a:bodyPr/>
          <a:lstStyle>
            <a:lvl1pPr>
              <a:defRPr/>
            </a:lvl1pPr>
          </a:lstStyle>
          <a:p>
            <a:pPr>
              <a:defRPr/>
            </a:pPr>
            <a:fld id="{AE100998-E18E-4A35-8640-ED4BD74C3663}" type="slidenum">
              <a:rPr lang="zh-CN" altLang="en-US"/>
              <a:pPr>
                <a:defRPr/>
              </a:pPr>
              <a:t>‹#›</a:t>
            </a:fld>
            <a:endParaRPr lang="en-US" altLang="zh-CN"/>
          </a:p>
        </p:txBody>
      </p:sp>
    </p:spTree>
    <p:extLst>
      <p:ext uri="{BB962C8B-B14F-4D97-AF65-F5344CB8AC3E}">
        <p14:creationId xmlns:p14="http://schemas.microsoft.com/office/powerpoint/2010/main" val="1966520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65100" y="76200"/>
            <a:ext cx="9493250" cy="914400"/>
          </a:xfrm>
        </p:spPr>
        <p:txBody>
          <a:bodyPr/>
          <a:lstStyle/>
          <a:p>
            <a:r>
              <a:rPr lang="zh-CN" altLang="en-US"/>
              <a:t>单击此处编辑母版标题样式</a:t>
            </a:r>
          </a:p>
        </p:txBody>
      </p:sp>
      <p:sp>
        <p:nvSpPr>
          <p:cNvPr id="3" name="文本占位符 2"/>
          <p:cNvSpPr>
            <a:spLocks noGrp="1"/>
          </p:cNvSpPr>
          <p:nvPr>
            <p:ph type="body" sz="half" idx="1"/>
          </p:nvPr>
        </p:nvSpPr>
        <p:spPr>
          <a:xfrm>
            <a:off x="247650" y="1219200"/>
            <a:ext cx="4670425" cy="5181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070475" y="1219200"/>
            <a:ext cx="4670425" cy="2514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070475" y="3886200"/>
            <a:ext cx="4670425" cy="2514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a:extLst>
              <a:ext uri="{FF2B5EF4-FFF2-40B4-BE49-F238E27FC236}">
                <a16:creationId xmlns:a16="http://schemas.microsoft.com/office/drawing/2014/main" id="{234C8D68-3AC8-4909-86B9-E946192DC853}"/>
              </a:ext>
            </a:extLst>
          </p:cNvPr>
          <p:cNvSpPr>
            <a:spLocks noGrp="1" noChangeArrowheads="1"/>
          </p:cNvSpPr>
          <p:nvPr>
            <p:ph type="dt" sz="half" idx="10"/>
          </p:nvPr>
        </p:nvSpPr>
        <p:spPr>
          <a:ln/>
        </p:spPr>
        <p:txBody>
          <a:bodyPr/>
          <a:lstStyle>
            <a:lvl1pPr>
              <a:defRPr/>
            </a:lvl1pPr>
          </a:lstStyle>
          <a:p>
            <a:pPr>
              <a:defRPr/>
            </a:pPr>
            <a:fld id="{26CF5FDE-AE98-4589-9F2C-2F7B803A6BBA}" type="datetime10">
              <a:rPr lang="zh-CN" altLang="en-US"/>
              <a:pPr>
                <a:defRPr/>
              </a:pPr>
              <a:t>08:48</a:t>
            </a:fld>
            <a:endParaRPr lang="en-US" altLang="zh-CN"/>
          </a:p>
        </p:txBody>
      </p:sp>
      <p:sp>
        <p:nvSpPr>
          <p:cNvPr id="7" name="Rectangle 5">
            <a:extLst>
              <a:ext uri="{FF2B5EF4-FFF2-40B4-BE49-F238E27FC236}">
                <a16:creationId xmlns:a16="http://schemas.microsoft.com/office/drawing/2014/main" id="{A2FBA580-4B2C-4F61-830E-199D1337A39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442F8EC7-DF1D-41DD-A53F-BC8A848D6FFA}"/>
              </a:ext>
            </a:extLst>
          </p:cNvPr>
          <p:cNvSpPr>
            <a:spLocks noGrp="1" noChangeArrowheads="1"/>
          </p:cNvSpPr>
          <p:nvPr>
            <p:ph type="sldNum" sz="quarter" idx="12"/>
          </p:nvPr>
        </p:nvSpPr>
        <p:spPr>
          <a:ln/>
        </p:spPr>
        <p:txBody>
          <a:bodyPr/>
          <a:lstStyle>
            <a:lvl1pPr>
              <a:defRPr/>
            </a:lvl1pPr>
          </a:lstStyle>
          <a:p>
            <a:pPr>
              <a:defRPr/>
            </a:pPr>
            <a:fld id="{0AF0771B-5418-498D-A929-6A0AEA9A02E5}" type="slidenum">
              <a:rPr lang="zh-CN" altLang="en-US"/>
              <a:pPr>
                <a:defRPr/>
              </a:pPr>
              <a:t>‹#›</a:t>
            </a:fld>
            <a:endParaRPr lang="en-US" altLang="zh-CN"/>
          </a:p>
        </p:txBody>
      </p:sp>
    </p:spTree>
    <p:extLst>
      <p:ext uri="{BB962C8B-B14F-4D97-AF65-F5344CB8AC3E}">
        <p14:creationId xmlns:p14="http://schemas.microsoft.com/office/powerpoint/2010/main" val="1977793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65100" y="76200"/>
            <a:ext cx="9493250" cy="914400"/>
          </a:xfrm>
        </p:spPr>
        <p:txBody>
          <a:bodyPr/>
          <a:lstStyle/>
          <a:p>
            <a:r>
              <a:rPr lang="zh-CN" altLang="en-US"/>
              <a:t>单击此处编辑母版标题样式</a:t>
            </a:r>
          </a:p>
        </p:txBody>
      </p:sp>
      <p:sp>
        <p:nvSpPr>
          <p:cNvPr id="3" name="文本占位符 2"/>
          <p:cNvSpPr>
            <a:spLocks noGrp="1"/>
          </p:cNvSpPr>
          <p:nvPr>
            <p:ph type="body" sz="half" idx="1"/>
          </p:nvPr>
        </p:nvSpPr>
        <p:spPr>
          <a:xfrm>
            <a:off x="247650" y="1219200"/>
            <a:ext cx="4670425" cy="5181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70475" y="1219200"/>
            <a:ext cx="4670425" cy="5181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B91CA5DF-65C2-4CF7-BDFB-0E55007679CC}"/>
              </a:ext>
            </a:extLst>
          </p:cNvPr>
          <p:cNvSpPr>
            <a:spLocks noGrp="1" noChangeArrowheads="1"/>
          </p:cNvSpPr>
          <p:nvPr>
            <p:ph type="dt" sz="half" idx="10"/>
          </p:nvPr>
        </p:nvSpPr>
        <p:spPr>
          <a:ln/>
        </p:spPr>
        <p:txBody>
          <a:bodyPr/>
          <a:lstStyle>
            <a:lvl1pPr>
              <a:defRPr/>
            </a:lvl1pPr>
          </a:lstStyle>
          <a:p>
            <a:pPr>
              <a:defRPr/>
            </a:pPr>
            <a:fld id="{C0D14CBF-5DF6-4ABF-B8D2-C9AD4828D110}" type="datetime10">
              <a:rPr lang="zh-CN" altLang="en-US"/>
              <a:pPr>
                <a:defRPr/>
              </a:pPr>
              <a:t>08:48</a:t>
            </a:fld>
            <a:endParaRPr lang="en-US" altLang="zh-CN"/>
          </a:p>
        </p:txBody>
      </p:sp>
      <p:sp>
        <p:nvSpPr>
          <p:cNvPr id="6" name="Rectangle 5">
            <a:extLst>
              <a:ext uri="{FF2B5EF4-FFF2-40B4-BE49-F238E27FC236}">
                <a16:creationId xmlns:a16="http://schemas.microsoft.com/office/drawing/2014/main" id="{9A4FCF1E-600F-485E-B7EA-18051C926C6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D7460F9-A466-463E-B6E7-3F367A784D2D}"/>
              </a:ext>
            </a:extLst>
          </p:cNvPr>
          <p:cNvSpPr>
            <a:spLocks noGrp="1" noChangeArrowheads="1"/>
          </p:cNvSpPr>
          <p:nvPr>
            <p:ph type="sldNum" sz="quarter" idx="12"/>
          </p:nvPr>
        </p:nvSpPr>
        <p:spPr>
          <a:ln/>
        </p:spPr>
        <p:txBody>
          <a:bodyPr/>
          <a:lstStyle>
            <a:lvl1pPr>
              <a:defRPr/>
            </a:lvl1pPr>
          </a:lstStyle>
          <a:p>
            <a:pPr>
              <a:defRPr/>
            </a:pPr>
            <a:fld id="{F9FD9D2D-4715-4443-A048-6F189E44E720}" type="slidenum">
              <a:rPr lang="zh-CN" altLang="en-US"/>
              <a:pPr>
                <a:defRPr/>
              </a:pPr>
              <a:t>‹#›</a:t>
            </a:fld>
            <a:endParaRPr lang="en-US" altLang="zh-CN"/>
          </a:p>
        </p:txBody>
      </p:sp>
    </p:spTree>
    <p:extLst>
      <p:ext uri="{BB962C8B-B14F-4D97-AF65-F5344CB8AC3E}">
        <p14:creationId xmlns:p14="http://schemas.microsoft.com/office/powerpoint/2010/main" val="121075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EE228FAD-7F52-4FB6-BF9E-C634437DE2F1}" type="datetime10">
              <a:rPr lang="zh-CN" altLang="en-US" smtClean="0"/>
              <a:pPr>
                <a:defRPr/>
              </a:pPr>
              <a:t>08:48</a:t>
            </a:fld>
            <a:endParaRPr lang="en-US" altLang="zh-CN"/>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pPr>
              <a:defRPr/>
            </a:pPr>
            <a:fld id="{6E462F9B-03EF-4AA1-BD2E-E1BDDF0B4C2F}" type="slidenum">
              <a:rPr lang="zh-CN" altLang="en-US" smtClean="0"/>
              <a:pPr>
                <a:defRPr/>
              </a:pPr>
              <a:t>‹#›</a:t>
            </a:fld>
            <a:endParaRPr lang="en-US" altLang="zh-CN"/>
          </a:p>
        </p:txBody>
      </p:sp>
    </p:spTree>
    <p:extLst>
      <p:ext uri="{BB962C8B-B14F-4D97-AF65-F5344CB8AC3E}">
        <p14:creationId xmlns:p14="http://schemas.microsoft.com/office/powerpoint/2010/main" val="409443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CAE928C-EBBC-464A-9F1E-A02E79DD60B6}"/>
              </a:ext>
            </a:extLst>
          </p:cNvPr>
          <p:cNvSpPr>
            <a:spLocks noGrp="1" noChangeArrowheads="1"/>
          </p:cNvSpPr>
          <p:nvPr>
            <p:ph type="title"/>
          </p:nvPr>
        </p:nvSpPr>
        <p:spPr bwMode="auto">
          <a:xfrm>
            <a:off x="165100" y="76200"/>
            <a:ext cx="94932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Rectangle 3">
            <a:extLst>
              <a:ext uri="{FF2B5EF4-FFF2-40B4-BE49-F238E27FC236}">
                <a16:creationId xmlns:a16="http://schemas.microsoft.com/office/drawing/2014/main" id="{AE237478-4F6D-41E0-8828-3FF5EE6D921E}"/>
              </a:ext>
            </a:extLst>
          </p:cNvPr>
          <p:cNvSpPr>
            <a:spLocks noGrp="1" noChangeArrowheads="1"/>
          </p:cNvSpPr>
          <p:nvPr>
            <p:ph type="body" idx="1"/>
          </p:nvPr>
        </p:nvSpPr>
        <p:spPr bwMode="auto">
          <a:xfrm>
            <a:off x="247650" y="1219200"/>
            <a:ext cx="949325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3364" name="Rectangle 4">
            <a:extLst>
              <a:ext uri="{FF2B5EF4-FFF2-40B4-BE49-F238E27FC236}">
                <a16:creationId xmlns:a16="http://schemas.microsoft.com/office/drawing/2014/main" id="{811040E1-14D4-4027-800B-A3E0F57052C0}"/>
              </a:ext>
            </a:extLst>
          </p:cNvPr>
          <p:cNvSpPr>
            <a:spLocks noGrp="1" noChangeArrowheads="1"/>
          </p:cNvSpPr>
          <p:nvPr>
            <p:ph type="dt" sz="half" idx="2"/>
          </p:nvPr>
        </p:nvSpPr>
        <p:spPr bwMode="auto">
          <a:xfrm>
            <a:off x="495300" y="6461125"/>
            <a:ext cx="23114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buClrTx/>
              <a:buSzTx/>
              <a:buFontTx/>
              <a:buNone/>
              <a:defRPr kumimoji="0" sz="1400" b="0">
                <a:solidFill>
                  <a:schemeClr val="tx1"/>
                </a:solidFill>
                <a:latin typeface="Arial" charset="0"/>
                <a:ea typeface="宋体" charset="-122"/>
              </a:defRPr>
            </a:lvl1pPr>
          </a:lstStyle>
          <a:p>
            <a:pPr>
              <a:defRPr/>
            </a:pPr>
            <a:fld id="{EE228FAD-7F52-4FB6-BF9E-C634437DE2F1}" type="datetime10">
              <a:rPr lang="zh-CN" altLang="en-US"/>
              <a:pPr>
                <a:defRPr/>
              </a:pPr>
              <a:t>08:48</a:t>
            </a:fld>
            <a:endParaRPr lang="en-US" altLang="zh-CN"/>
          </a:p>
        </p:txBody>
      </p:sp>
      <p:sp>
        <p:nvSpPr>
          <p:cNvPr id="143365" name="Rectangle 5">
            <a:extLst>
              <a:ext uri="{FF2B5EF4-FFF2-40B4-BE49-F238E27FC236}">
                <a16:creationId xmlns:a16="http://schemas.microsoft.com/office/drawing/2014/main" id="{5B732708-B0D1-4954-828C-E771E785D4E7}"/>
              </a:ext>
            </a:extLst>
          </p:cNvPr>
          <p:cNvSpPr>
            <a:spLocks noGrp="1" noChangeArrowheads="1"/>
          </p:cNvSpPr>
          <p:nvPr>
            <p:ph type="ftr" sz="quarter" idx="3"/>
          </p:nvPr>
        </p:nvSpPr>
        <p:spPr bwMode="auto">
          <a:xfrm>
            <a:off x="3384550" y="6461125"/>
            <a:ext cx="31369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buClrTx/>
              <a:buSzTx/>
              <a:buFontTx/>
              <a:buNone/>
              <a:defRPr kumimoji="0" sz="1400" b="0">
                <a:solidFill>
                  <a:schemeClr val="tx1"/>
                </a:solidFill>
                <a:latin typeface="Arial" charset="0"/>
                <a:ea typeface="宋体" charset="-122"/>
              </a:defRPr>
            </a:lvl1pPr>
          </a:lstStyle>
          <a:p>
            <a:pPr>
              <a:defRPr/>
            </a:pPr>
            <a:endParaRPr lang="en-US" altLang="zh-CN"/>
          </a:p>
        </p:txBody>
      </p:sp>
      <p:sp>
        <p:nvSpPr>
          <p:cNvPr id="143366" name="Rectangle 6">
            <a:extLst>
              <a:ext uri="{FF2B5EF4-FFF2-40B4-BE49-F238E27FC236}">
                <a16:creationId xmlns:a16="http://schemas.microsoft.com/office/drawing/2014/main" id="{836DC305-1C9A-4263-B3CA-D9D439A079B7}"/>
              </a:ext>
            </a:extLst>
          </p:cNvPr>
          <p:cNvSpPr>
            <a:spLocks noGrp="1" noChangeArrowheads="1"/>
          </p:cNvSpPr>
          <p:nvPr>
            <p:ph type="sldNum" sz="quarter" idx="4"/>
          </p:nvPr>
        </p:nvSpPr>
        <p:spPr bwMode="auto">
          <a:xfrm>
            <a:off x="7099300" y="6461125"/>
            <a:ext cx="23114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buClrTx/>
              <a:buSzTx/>
              <a:buFontTx/>
              <a:buNone/>
              <a:defRPr kumimoji="0" sz="1400" b="0">
                <a:solidFill>
                  <a:schemeClr val="tx1"/>
                </a:solidFill>
                <a:ea typeface="宋体" panose="02010600030101010101" pitchFamily="2" charset="-122"/>
              </a:defRPr>
            </a:lvl1pPr>
          </a:lstStyle>
          <a:p>
            <a:pPr>
              <a:defRPr/>
            </a:pPr>
            <a:fld id="{6E462F9B-03EF-4AA1-BD2E-E1BDDF0B4C2F}" type="slidenum">
              <a:rPr lang="zh-CN" altLang="en-US"/>
              <a:pPr>
                <a:defRPr/>
              </a:pPr>
              <a:t>‹#›</a:t>
            </a:fld>
            <a:endParaRPr lang="en-US" altLang="zh-CN"/>
          </a:p>
        </p:txBody>
      </p:sp>
      <p:pic>
        <p:nvPicPr>
          <p:cNvPr id="1031" name="Picture 7">
            <a:extLst>
              <a:ext uri="{FF2B5EF4-FFF2-40B4-BE49-F238E27FC236}">
                <a16:creationId xmlns:a16="http://schemas.microsoft.com/office/drawing/2014/main" id="{FAFCFEF1-359C-45CD-8D4C-0C25F789B2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100" y="152400"/>
            <a:ext cx="11557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Line 8">
            <a:extLst>
              <a:ext uri="{FF2B5EF4-FFF2-40B4-BE49-F238E27FC236}">
                <a16:creationId xmlns:a16="http://schemas.microsoft.com/office/drawing/2014/main" id="{A9B0B277-94A6-405E-A194-B25FF9E9BD62}"/>
              </a:ext>
            </a:extLst>
          </p:cNvPr>
          <p:cNvSpPr>
            <a:spLocks noChangeShapeType="1"/>
          </p:cNvSpPr>
          <p:nvPr/>
        </p:nvSpPr>
        <p:spPr bwMode="auto">
          <a:xfrm>
            <a:off x="660400" y="990600"/>
            <a:ext cx="6686550" cy="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Lst>
  <p:hf hdr="0" ftr="0"/>
  <p:txStyles>
    <p:titleStyle>
      <a:lvl1pPr algn="ctr" rtl="0" eaLnBrk="0" fontAlgn="base" hangingPunct="0">
        <a:spcBef>
          <a:spcPct val="0"/>
        </a:spcBef>
        <a:spcAft>
          <a:spcPct val="0"/>
        </a:spcAft>
        <a:defRPr sz="4400">
          <a:solidFill>
            <a:schemeClr val="accent2"/>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a:solidFill>
            <a:schemeClr val="accent2"/>
          </a:solidFill>
          <a:latin typeface="华文细黑" pitchFamily="2" charset="-122"/>
          <a:ea typeface="华文细黑" pitchFamily="2" charset="-122"/>
        </a:defRPr>
      </a:lvl2pPr>
      <a:lvl3pPr algn="ctr" rtl="0" eaLnBrk="0" fontAlgn="base" hangingPunct="0">
        <a:spcBef>
          <a:spcPct val="0"/>
        </a:spcBef>
        <a:spcAft>
          <a:spcPct val="0"/>
        </a:spcAft>
        <a:defRPr sz="4400">
          <a:solidFill>
            <a:schemeClr val="accent2"/>
          </a:solidFill>
          <a:latin typeface="华文细黑" pitchFamily="2" charset="-122"/>
          <a:ea typeface="华文细黑" pitchFamily="2" charset="-122"/>
        </a:defRPr>
      </a:lvl3pPr>
      <a:lvl4pPr algn="ctr" rtl="0" eaLnBrk="0" fontAlgn="base" hangingPunct="0">
        <a:spcBef>
          <a:spcPct val="0"/>
        </a:spcBef>
        <a:spcAft>
          <a:spcPct val="0"/>
        </a:spcAft>
        <a:defRPr sz="4400">
          <a:solidFill>
            <a:schemeClr val="accent2"/>
          </a:solidFill>
          <a:latin typeface="华文细黑" pitchFamily="2" charset="-122"/>
          <a:ea typeface="华文细黑" pitchFamily="2" charset="-122"/>
        </a:defRPr>
      </a:lvl4pPr>
      <a:lvl5pPr algn="ctr" rtl="0" eaLnBrk="0" fontAlgn="base" hangingPunct="0">
        <a:spcBef>
          <a:spcPct val="0"/>
        </a:spcBef>
        <a:spcAft>
          <a:spcPct val="0"/>
        </a:spcAft>
        <a:defRPr sz="4400">
          <a:solidFill>
            <a:schemeClr val="accent2"/>
          </a:solidFill>
          <a:latin typeface="华文细黑" pitchFamily="2" charset="-122"/>
          <a:ea typeface="华文细黑" pitchFamily="2" charset="-122"/>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宋体" panose="02010600030101010101" pitchFamily="2" charset="-122"/>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宋体" panose="02010600030101010101" pitchFamily="2" charset="-122"/>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11.xml"/><Relationship Id="rId7" Type="http://schemas.openxmlformats.org/officeDocument/2006/relationships/image" Target="../media/image14.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9.bin"/><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15.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notesSlide" Target="../notesSlides/notesSlide15.xml"/><Relationship Id="rId7" Type="http://schemas.openxmlformats.org/officeDocument/2006/relationships/image" Target="../media/image22.emf"/><Relationship Id="rId2" Type="http://schemas.openxmlformats.org/officeDocument/2006/relationships/slideLayout" Target="../slideLayouts/slideLayout5.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21.emf"/><Relationship Id="rId4" Type="http://schemas.openxmlformats.org/officeDocument/2006/relationships/oleObject" Target="../embeddings/oleObject11.bin"/></Relationships>
</file>

<file path=ppt/slides/_rels/slide18.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notesSlide" Target="../notesSlides/notesSlide16.xml"/><Relationship Id="rId7" Type="http://schemas.openxmlformats.org/officeDocument/2006/relationships/oleObject" Target="../embeddings/oleObject14.bin"/><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23.emf"/><Relationship Id="rId5" Type="http://schemas.openxmlformats.org/officeDocument/2006/relationships/oleObject" Target="../embeddings/oleObject13.bin"/><Relationship Id="rId4" Type="http://schemas.openxmlformats.org/officeDocument/2006/relationships/image" Target="../media/image5.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17.xml"/><Relationship Id="rId7" Type="http://schemas.openxmlformats.org/officeDocument/2006/relationships/image" Target="../media/image26.wmf"/><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oleObject" Target="../embeddings/oleObject16.bin"/><Relationship Id="rId5" Type="http://schemas.openxmlformats.org/officeDocument/2006/relationships/image" Target="../media/image25.emf"/><Relationship Id="rId4" Type="http://schemas.openxmlformats.org/officeDocument/2006/relationships/oleObject" Target="../embeddings/oleObject15.bin"/><Relationship Id="rId9" Type="http://schemas.openxmlformats.org/officeDocument/2006/relationships/image" Target="../media/image27.w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wmf"/><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notesSlide" Target="../notesSlides/notesSlide18.xml"/><Relationship Id="rId7" Type="http://schemas.openxmlformats.org/officeDocument/2006/relationships/image" Target="../media/image29.wmf"/><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oleObject" Target="../embeddings/oleObject19.bin"/><Relationship Id="rId11" Type="http://schemas.openxmlformats.org/officeDocument/2006/relationships/image" Target="../media/image31.wmf"/><Relationship Id="rId5" Type="http://schemas.openxmlformats.org/officeDocument/2006/relationships/image" Target="../media/image28.wmf"/><Relationship Id="rId10" Type="http://schemas.openxmlformats.org/officeDocument/2006/relationships/oleObject" Target="../embeddings/oleObject21.bin"/><Relationship Id="rId4" Type="http://schemas.openxmlformats.org/officeDocument/2006/relationships/oleObject" Target="../embeddings/oleObject18.bin"/><Relationship Id="rId9" Type="http://schemas.openxmlformats.org/officeDocument/2006/relationships/image" Target="../media/image30.e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notesSlide" Target="../notesSlides/notesSlide19.xml"/><Relationship Id="rId7" Type="http://schemas.openxmlformats.org/officeDocument/2006/relationships/image" Target="../media/image33.wmf"/><Relationship Id="rId2" Type="http://schemas.openxmlformats.org/officeDocument/2006/relationships/slideLayout" Target="../slideLayouts/slideLayout5.xml"/><Relationship Id="rId1" Type="http://schemas.openxmlformats.org/officeDocument/2006/relationships/vmlDrawing" Target="../drawings/vmlDrawing11.vml"/><Relationship Id="rId6" Type="http://schemas.openxmlformats.org/officeDocument/2006/relationships/oleObject" Target="../embeddings/oleObject23.bin"/><Relationship Id="rId11" Type="http://schemas.openxmlformats.org/officeDocument/2006/relationships/image" Target="../media/image30.emf"/><Relationship Id="rId5" Type="http://schemas.openxmlformats.org/officeDocument/2006/relationships/image" Target="../media/image32.w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34.wmf"/></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38.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7.bin"/><Relationship Id="rId5" Type="http://schemas.openxmlformats.org/officeDocument/2006/relationships/image" Target="../media/image24.emf"/><Relationship Id="rId4" Type="http://schemas.openxmlformats.org/officeDocument/2006/relationships/oleObject" Target="../embeddings/oleObject26.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30.bin"/><Relationship Id="rId13" Type="http://schemas.openxmlformats.org/officeDocument/2006/relationships/image" Target="../media/image42.emf"/><Relationship Id="rId3" Type="http://schemas.openxmlformats.org/officeDocument/2006/relationships/notesSlide" Target="../notesSlides/notesSlide22.xml"/><Relationship Id="rId7" Type="http://schemas.openxmlformats.org/officeDocument/2006/relationships/image" Target="../media/image40.wmf"/><Relationship Id="rId12" Type="http://schemas.openxmlformats.org/officeDocument/2006/relationships/oleObject" Target="../embeddings/oleObject32.bin"/><Relationship Id="rId2" Type="http://schemas.openxmlformats.org/officeDocument/2006/relationships/slideLayout" Target="../slideLayouts/slideLayout5.xml"/><Relationship Id="rId1" Type="http://schemas.openxmlformats.org/officeDocument/2006/relationships/vmlDrawing" Target="../drawings/vmlDrawing13.vml"/><Relationship Id="rId6" Type="http://schemas.openxmlformats.org/officeDocument/2006/relationships/oleObject" Target="../embeddings/oleObject29.bin"/><Relationship Id="rId11" Type="http://schemas.openxmlformats.org/officeDocument/2006/relationships/image" Target="../media/image41.wmf"/><Relationship Id="rId5" Type="http://schemas.openxmlformats.org/officeDocument/2006/relationships/image" Target="../media/image39.wmf"/><Relationship Id="rId10" Type="http://schemas.openxmlformats.org/officeDocument/2006/relationships/oleObject" Target="../embeddings/oleObject31.bin"/><Relationship Id="rId4" Type="http://schemas.openxmlformats.org/officeDocument/2006/relationships/oleObject" Target="../embeddings/oleObject28.bin"/><Relationship Id="rId9" Type="http://schemas.openxmlformats.org/officeDocument/2006/relationships/image" Target="../media/image33.w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notesSlide" Target="../notesSlides/notesSlide23.xml"/><Relationship Id="rId7" Type="http://schemas.openxmlformats.org/officeDocument/2006/relationships/image" Target="../media/image44.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34.bin"/><Relationship Id="rId11" Type="http://schemas.openxmlformats.org/officeDocument/2006/relationships/image" Target="../media/image42.emf"/><Relationship Id="rId5" Type="http://schemas.openxmlformats.org/officeDocument/2006/relationships/image" Target="../media/image43.wmf"/><Relationship Id="rId10" Type="http://schemas.openxmlformats.org/officeDocument/2006/relationships/oleObject" Target="../embeddings/oleObject36.bin"/><Relationship Id="rId4" Type="http://schemas.openxmlformats.org/officeDocument/2006/relationships/oleObject" Target="../embeddings/oleObject33.bin"/><Relationship Id="rId9" Type="http://schemas.openxmlformats.org/officeDocument/2006/relationships/image" Target="../media/image45.wmf"/></Relationships>
</file>

<file path=ppt/slides/_rels/slide26.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39.wmf"/><Relationship Id="rId5" Type="http://schemas.openxmlformats.org/officeDocument/2006/relationships/oleObject" Target="../embeddings/oleObject38.bin"/><Relationship Id="rId4" Type="http://schemas.openxmlformats.org/officeDocument/2006/relationships/image" Target="../media/image42.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49.wmf"/><Relationship Id="rId13" Type="http://schemas.openxmlformats.org/officeDocument/2006/relationships/oleObject" Target="../embeddings/oleObject45.bin"/><Relationship Id="rId3" Type="http://schemas.openxmlformats.org/officeDocument/2006/relationships/oleObject" Target="../embeddings/oleObject40.bin"/><Relationship Id="rId7" Type="http://schemas.openxmlformats.org/officeDocument/2006/relationships/oleObject" Target="../embeddings/oleObject42.bin"/><Relationship Id="rId12" Type="http://schemas.openxmlformats.org/officeDocument/2006/relationships/image" Target="../media/image51.emf"/><Relationship Id="rId2" Type="http://schemas.openxmlformats.org/officeDocument/2006/relationships/slideLayout" Target="../slideLayouts/slideLayout5.xml"/><Relationship Id="rId1" Type="http://schemas.openxmlformats.org/officeDocument/2006/relationships/vmlDrawing" Target="../drawings/vmlDrawing16.vml"/><Relationship Id="rId6" Type="http://schemas.openxmlformats.org/officeDocument/2006/relationships/image" Target="../media/image48.wmf"/><Relationship Id="rId11" Type="http://schemas.openxmlformats.org/officeDocument/2006/relationships/oleObject" Target="../embeddings/oleObject44.bin"/><Relationship Id="rId5" Type="http://schemas.openxmlformats.org/officeDocument/2006/relationships/oleObject" Target="../embeddings/oleObject41.bin"/><Relationship Id="rId10" Type="http://schemas.openxmlformats.org/officeDocument/2006/relationships/image" Target="../media/image50.wmf"/><Relationship Id="rId4" Type="http://schemas.openxmlformats.org/officeDocument/2006/relationships/image" Target="../media/image47.wmf"/><Relationship Id="rId9" Type="http://schemas.openxmlformats.org/officeDocument/2006/relationships/oleObject" Target="../embeddings/oleObject43.bin"/><Relationship Id="rId14" Type="http://schemas.openxmlformats.org/officeDocument/2006/relationships/image" Target="../media/image52.w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48.bin"/><Relationship Id="rId13" Type="http://schemas.openxmlformats.org/officeDocument/2006/relationships/image" Target="../media/image57.wmf"/><Relationship Id="rId3" Type="http://schemas.openxmlformats.org/officeDocument/2006/relationships/notesSlide" Target="../notesSlides/notesSlide25.xml"/><Relationship Id="rId7" Type="http://schemas.openxmlformats.org/officeDocument/2006/relationships/image" Target="../media/image54.wmf"/><Relationship Id="rId12" Type="http://schemas.openxmlformats.org/officeDocument/2006/relationships/oleObject" Target="../embeddings/oleObject50.bin"/><Relationship Id="rId2" Type="http://schemas.openxmlformats.org/officeDocument/2006/relationships/slideLayout" Target="../slideLayouts/slideLayout5.xml"/><Relationship Id="rId1" Type="http://schemas.openxmlformats.org/officeDocument/2006/relationships/vmlDrawing" Target="../drawings/vmlDrawing17.vml"/><Relationship Id="rId6" Type="http://schemas.openxmlformats.org/officeDocument/2006/relationships/oleObject" Target="../embeddings/oleObject47.bin"/><Relationship Id="rId11" Type="http://schemas.openxmlformats.org/officeDocument/2006/relationships/image" Target="../media/image56.wmf"/><Relationship Id="rId5" Type="http://schemas.openxmlformats.org/officeDocument/2006/relationships/image" Target="../media/image53.wmf"/><Relationship Id="rId15" Type="http://schemas.openxmlformats.org/officeDocument/2006/relationships/image" Target="../media/image58.emf"/><Relationship Id="rId10" Type="http://schemas.openxmlformats.org/officeDocument/2006/relationships/oleObject" Target="../embeddings/oleObject49.bin"/><Relationship Id="rId4" Type="http://schemas.openxmlformats.org/officeDocument/2006/relationships/oleObject" Target="../embeddings/oleObject46.bin"/><Relationship Id="rId9" Type="http://schemas.openxmlformats.org/officeDocument/2006/relationships/image" Target="../media/image55.wmf"/><Relationship Id="rId14" Type="http://schemas.openxmlformats.org/officeDocument/2006/relationships/oleObject" Target="../embeddings/oleObject51.bin"/></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notesSlide" Target="../notesSlides/notesSlide3.xml"/><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emf"/><Relationship Id="rId5" Type="http://schemas.openxmlformats.org/officeDocument/2006/relationships/oleObject" Target="../embeddings/oleObject2.bin"/><Relationship Id="rId4" Type="http://schemas.openxmlformats.org/officeDocument/2006/relationships/image" Target="../media/image5.wmf"/><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53.bin"/><Relationship Id="rId13" Type="http://schemas.openxmlformats.org/officeDocument/2006/relationships/image" Target="../media/image53.wmf"/><Relationship Id="rId3" Type="http://schemas.openxmlformats.org/officeDocument/2006/relationships/notesSlide" Target="../notesSlides/notesSlide26.xml"/><Relationship Id="rId7" Type="http://schemas.openxmlformats.org/officeDocument/2006/relationships/image" Target="../media/image60.wmf"/><Relationship Id="rId12" Type="http://schemas.openxmlformats.org/officeDocument/2006/relationships/oleObject" Target="../embeddings/oleObject55.bin"/><Relationship Id="rId2" Type="http://schemas.openxmlformats.org/officeDocument/2006/relationships/slideLayout" Target="../slideLayouts/slideLayout5.xml"/><Relationship Id="rId1" Type="http://schemas.openxmlformats.org/officeDocument/2006/relationships/vmlDrawing" Target="../drawings/vmlDrawing18.vml"/><Relationship Id="rId6" Type="http://schemas.openxmlformats.org/officeDocument/2006/relationships/oleObject" Target="../embeddings/oleObject52.bin"/><Relationship Id="rId11" Type="http://schemas.openxmlformats.org/officeDocument/2006/relationships/image" Target="../media/image62.wmf"/><Relationship Id="rId5" Type="http://schemas.openxmlformats.org/officeDocument/2006/relationships/image" Target="../media/image59.emf"/><Relationship Id="rId15" Type="http://schemas.openxmlformats.org/officeDocument/2006/relationships/image" Target="../media/image63.wmf"/><Relationship Id="rId10" Type="http://schemas.openxmlformats.org/officeDocument/2006/relationships/oleObject" Target="../embeddings/oleObject54.bin"/><Relationship Id="rId4" Type="http://schemas.openxmlformats.org/officeDocument/2006/relationships/package" Target="../embeddings/Microsoft_Visio_Drawing.vsdx"/><Relationship Id="rId9" Type="http://schemas.openxmlformats.org/officeDocument/2006/relationships/image" Target="../media/image61.wmf"/><Relationship Id="rId14" Type="http://schemas.openxmlformats.org/officeDocument/2006/relationships/oleObject" Target="../embeddings/oleObject56.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vmlDrawing" Target="../drawings/vmlDrawing19.vml"/><Relationship Id="rId6" Type="http://schemas.openxmlformats.org/officeDocument/2006/relationships/image" Target="../media/image51.emf"/><Relationship Id="rId5" Type="http://schemas.openxmlformats.org/officeDocument/2006/relationships/oleObject" Target="../embeddings/oleObject57.bin"/><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hyperlink" Target="http://www.sucaiz.com/show/?id=12678&amp;ofid=1" TargetMode="Externa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jpeg"/></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image" Target="../media/image53.wmf"/><Relationship Id="rId3" Type="http://schemas.openxmlformats.org/officeDocument/2006/relationships/notesSlide" Target="../notesSlides/notesSlide28.xml"/><Relationship Id="rId7" Type="http://schemas.openxmlformats.org/officeDocument/2006/relationships/image" Target="../media/image69.wmf"/><Relationship Id="rId12" Type="http://schemas.openxmlformats.org/officeDocument/2006/relationships/oleObject" Target="../embeddings/oleObject61.bin"/><Relationship Id="rId2" Type="http://schemas.openxmlformats.org/officeDocument/2006/relationships/slideLayout" Target="../slideLayouts/slideLayout5.xml"/><Relationship Id="rId1" Type="http://schemas.openxmlformats.org/officeDocument/2006/relationships/vmlDrawing" Target="../drawings/vmlDrawing20.vml"/><Relationship Id="rId6" Type="http://schemas.openxmlformats.org/officeDocument/2006/relationships/oleObject" Target="../embeddings/oleObject58.bin"/><Relationship Id="rId11" Type="http://schemas.openxmlformats.org/officeDocument/2006/relationships/image" Target="../media/image71.wmf"/><Relationship Id="rId5" Type="http://schemas.openxmlformats.org/officeDocument/2006/relationships/image" Target="../media/image68.emf"/><Relationship Id="rId15" Type="http://schemas.openxmlformats.org/officeDocument/2006/relationships/image" Target="../media/image72.wmf"/><Relationship Id="rId10" Type="http://schemas.openxmlformats.org/officeDocument/2006/relationships/oleObject" Target="../embeddings/oleObject60.bin"/><Relationship Id="rId4" Type="http://schemas.openxmlformats.org/officeDocument/2006/relationships/package" Target="../embeddings/Microsoft_Visio_Drawing1.vsdx"/><Relationship Id="rId9" Type="http://schemas.openxmlformats.org/officeDocument/2006/relationships/image" Target="../media/image70.wmf"/><Relationship Id="rId14" Type="http://schemas.openxmlformats.org/officeDocument/2006/relationships/oleObject" Target="../embeddings/oleObject62.bin"/></Relationships>
</file>

<file path=ppt/slides/_rels/slide34.xml.rels><?xml version="1.0" encoding="UTF-8" standalone="yes"?>
<Relationships xmlns="http://schemas.openxmlformats.org/package/2006/relationships"><Relationship Id="rId8" Type="http://schemas.openxmlformats.org/officeDocument/2006/relationships/image" Target="../media/image74.wmf"/><Relationship Id="rId13" Type="http://schemas.openxmlformats.org/officeDocument/2006/relationships/oleObject" Target="../embeddings/oleObject68.bin"/><Relationship Id="rId3" Type="http://schemas.openxmlformats.org/officeDocument/2006/relationships/oleObject" Target="../embeddings/oleObject63.bin"/><Relationship Id="rId7" Type="http://schemas.openxmlformats.org/officeDocument/2006/relationships/oleObject" Target="../embeddings/oleObject65.bin"/><Relationship Id="rId12" Type="http://schemas.openxmlformats.org/officeDocument/2006/relationships/image" Target="../media/image76.emf"/><Relationship Id="rId2" Type="http://schemas.openxmlformats.org/officeDocument/2006/relationships/slideLayout" Target="../slideLayouts/slideLayout5.xml"/><Relationship Id="rId1" Type="http://schemas.openxmlformats.org/officeDocument/2006/relationships/vmlDrawing" Target="../drawings/vmlDrawing21.vml"/><Relationship Id="rId6" Type="http://schemas.openxmlformats.org/officeDocument/2006/relationships/image" Target="../media/image73.wmf"/><Relationship Id="rId11" Type="http://schemas.openxmlformats.org/officeDocument/2006/relationships/oleObject" Target="../embeddings/oleObject67.bin"/><Relationship Id="rId5" Type="http://schemas.openxmlformats.org/officeDocument/2006/relationships/oleObject" Target="../embeddings/oleObject64.bin"/><Relationship Id="rId10" Type="http://schemas.openxmlformats.org/officeDocument/2006/relationships/image" Target="../media/image75.wmf"/><Relationship Id="rId4" Type="http://schemas.openxmlformats.org/officeDocument/2006/relationships/image" Target="../media/image54.wmf"/><Relationship Id="rId9" Type="http://schemas.openxmlformats.org/officeDocument/2006/relationships/oleObject" Target="../embeddings/oleObject66.bin"/><Relationship Id="rId14" Type="http://schemas.openxmlformats.org/officeDocument/2006/relationships/image" Target="../media/image77.wmf"/></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71.bin"/><Relationship Id="rId3" Type="http://schemas.openxmlformats.org/officeDocument/2006/relationships/notesSlide" Target="../notesSlides/notesSlide29.xml"/><Relationship Id="rId7" Type="http://schemas.openxmlformats.org/officeDocument/2006/relationships/image" Target="../media/image75.wmf"/><Relationship Id="rId2" Type="http://schemas.openxmlformats.org/officeDocument/2006/relationships/slideLayout" Target="../slideLayouts/slideLayout5.xml"/><Relationship Id="rId1" Type="http://schemas.openxmlformats.org/officeDocument/2006/relationships/vmlDrawing" Target="../drawings/vmlDrawing22.vml"/><Relationship Id="rId6" Type="http://schemas.openxmlformats.org/officeDocument/2006/relationships/oleObject" Target="../embeddings/oleObject70.bin"/><Relationship Id="rId5" Type="http://schemas.openxmlformats.org/officeDocument/2006/relationships/image" Target="../media/image78.wmf"/><Relationship Id="rId4" Type="http://schemas.openxmlformats.org/officeDocument/2006/relationships/oleObject" Target="../embeddings/oleObject69.bin"/><Relationship Id="rId9" Type="http://schemas.openxmlformats.org/officeDocument/2006/relationships/image" Target="../media/image76.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76.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package" Target="../embeddings/Microsoft_Visio_Drawing2.vsdx"/><Relationship Id="rId7"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79.emf"/><Relationship Id="rId5" Type="http://schemas.openxmlformats.org/officeDocument/2006/relationships/package" Target="../embeddings/Microsoft_Visio_Drawing3.vsdx"/><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41.xml.rels><?xml version="1.0" encoding="UTF-8" standalone="yes"?>
<Relationships xmlns="http://schemas.openxmlformats.org/package/2006/relationships"><Relationship Id="rId3" Type="http://schemas.openxmlformats.org/officeDocument/2006/relationships/package" Target="../embeddings/Microsoft_Visio_Drawing4.vsdx"/><Relationship Id="rId7" Type="http://schemas.openxmlformats.org/officeDocument/2006/relationships/image" Target="../media/image90.png"/><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emf"/></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94.emf"/><Relationship Id="rId5" Type="http://schemas.openxmlformats.org/officeDocument/2006/relationships/package" Target="../embeddings/Microsoft_Visio_Drawing5.vsdx"/><Relationship Id="rId4"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wmf"/></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w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99.wmf"/><Relationship Id="rId4" Type="http://schemas.openxmlformats.org/officeDocument/2006/relationships/oleObject" Target="../embeddings/oleObject73.bin"/></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76.bin"/><Relationship Id="rId3" Type="http://schemas.openxmlformats.org/officeDocument/2006/relationships/notesSlide" Target="../notesSlides/notesSlide32.xml"/><Relationship Id="rId7" Type="http://schemas.openxmlformats.org/officeDocument/2006/relationships/image" Target="../media/image101.emf"/><Relationship Id="rId2" Type="http://schemas.openxmlformats.org/officeDocument/2006/relationships/slideLayout" Target="../slideLayouts/slideLayout5.xml"/><Relationship Id="rId1" Type="http://schemas.openxmlformats.org/officeDocument/2006/relationships/vmlDrawing" Target="../drawings/vmlDrawing29.vml"/><Relationship Id="rId6" Type="http://schemas.openxmlformats.org/officeDocument/2006/relationships/oleObject" Target="../embeddings/oleObject75.bin"/><Relationship Id="rId5" Type="http://schemas.openxmlformats.org/officeDocument/2006/relationships/image" Target="../media/image100.emf"/><Relationship Id="rId10" Type="http://schemas.openxmlformats.org/officeDocument/2006/relationships/image" Target="../media/image103.png"/><Relationship Id="rId4" Type="http://schemas.openxmlformats.org/officeDocument/2006/relationships/oleObject" Target="../embeddings/oleObject74.bin"/><Relationship Id="rId9" Type="http://schemas.openxmlformats.org/officeDocument/2006/relationships/image" Target="../media/image102.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7.emf"/><Relationship Id="rId5" Type="http://schemas.openxmlformats.org/officeDocument/2006/relationships/oleObject" Target="../embeddings/oleObject4.bin"/><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104.wmf"/><Relationship Id="rId4" Type="http://schemas.openxmlformats.org/officeDocument/2006/relationships/oleObject" Target="../embeddings/oleObject77.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6.xml"/><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0.emf"/><Relationship Id="rId5" Type="http://schemas.openxmlformats.org/officeDocument/2006/relationships/oleObject" Target="../embeddings/oleObject5.bin"/><Relationship Id="rId10" Type="http://schemas.openxmlformats.org/officeDocument/2006/relationships/image" Target="../media/image7.emf"/><Relationship Id="rId4" Type="http://schemas.openxmlformats.org/officeDocument/2006/relationships/image" Target="../media/image12.png"/><Relationship Id="rId9" Type="http://schemas.openxmlformats.org/officeDocument/2006/relationships/oleObject" Target="../embeddings/oleObject7.bin"/></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8.png"/><Relationship Id="rId5" Type="http://schemas.openxmlformats.org/officeDocument/2006/relationships/image" Target="../media/image11.wmf"/><Relationship Id="rId4" Type="http://schemas.openxmlformats.org/officeDocument/2006/relationships/oleObject" Target="../embeddings/oleObject8.bin"/></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3">
            <a:extLst>
              <a:ext uri="{FF2B5EF4-FFF2-40B4-BE49-F238E27FC236}">
                <a16:creationId xmlns:a16="http://schemas.microsoft.com/office/drawing/2014/main" id="{1B143FDD-E19B-4E68-BD7C-1F1E9667952B}"/>
              </a:ext>
            </a:extLst>
          </p:cNvPr>
          <p:cNvGraphicFramePr>
            <a:graphicFrameLocks noChangeAspect="1"/>
          </p:cNvGraphicFramePr>
          <p:nvPr/>
        </p:nvGraphicFramePr>
        <p:xfrm>
          <a:off x="2062163" y="1600200"/>
          <a:ext cx="5861050" cy="3581400"/>
        </p:xfrm>
        <a:graphic>
          <a:graphicData uri="http://schemas.openxmlformats.org/presentationml/2006/ole">
            <mc:AlternateContent xmlns:mc="http://schemas.openxmlformats.org/markup-compatibility/2006">
              <mc:Choice xmlns:v="urn:schemas-microsoft-com:vml" Requires="v">
                <p:oleObj spid="_x0000_s48253" name="Image" r:id="rId4" imgW="7047619" imgH="3974603" progId="Photoshop.Image.7">
                  <p:embed/>
                </p:oleObj>
              </mc:Choice>
              <mc:Fallback>
                <p:oleObj name="Image" r:id="rId4" imgW="7047619" imgH="3974603" progId="Photoshop.Image.7">
                  <p:embed/>
                  <p:pic>
                    <p:nvPicPr>
                      <p:cNvPr id="5122" name="Object 3">
                        <a:extLst>
                          <a:ext uri="{FF2B5EF4-FFF2-40B4-BE49-F238E27FC236}">
                            <a16:creationId xmlns:a16="http://schemas.microsoft.com/office/drawing/2014/main" id="{1B143FDD-E19B-4E68-BD7C-1F1E966795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2163" y="1600200"/>
                        <a:ext cx="586105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3" name="Rectangle 4">
            <a:extLst>
              <a:ext uri="{FF2B5EF4-FFF2-40B4-BE49-F238E27FC236}">
                <a16:creationId xmlns:a16="http://schemas.microsoft.com/office/drawing/2014/main" id="{6C9D8658-CAF8-4335-A167-EC2CC27ABB5D}"/>
              </a:ext>
            </a:extLst>
          </p:cNvPr>
          <p:cNvSpPr>
            <a:spLocks noGrp="1" noChangeArrowheads="1"/>
          </p:cNvSpPr>
          <p:nvPr>
            <p:ph type="ctrTitle"/>
          </p:nvPr>
        </p:nvSpPr>
        <p:spPr>
          <a:xfrm>
            <a:off x="2209800" y="152400"/>
            <a:ext cx="4953000" cy="762000"/>
          </a:xfrm>
        </p:spPr>
        <p:txBody>
          <a:bodyPr/>
          <a:lstStyle/>
          <a:p>
            <a:pPr eaLnBrk="1" hangingPunct="1"/>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投影变换</a:t>
            </a:r>
          </a:p>
        </p:txBody>
      </p:sp>
      <p:sp>
        <p:nvSpPr>
          <p:cNvPr id="5124" name="Rectangle 5">
            <a:extLst>
              <a:ext uri="{FF2B5EF4-FFF2-40B4-BE49-F238E27FC236}">
                <a16:creationId xmlns:a16="http://schemas.microsoft.com/office/drawing/2014/main" id="{F67EB888-4AC4-4131-8DC9-EA98719AE2BF}"/>
              </a:ext>
            </a:extLst>
          </p:cNvPr>
          <p:cNvSpPr>
            <a:spLocks noChangeArrowheads="1"/>
          </p:cNvSpPr>
          <p:nvPr/>
        </p:nvSpPr>
        <p:spPr bwMode="auto">
          <a:xfrm>
            <a:off x="4191000" y="1066801"/>
            <a:ext cx="289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1" hangingPunct="1">
              <a:spcBef>
                <a:spcPct val="0"/>
              </a:spcBef>
              <a:buFontTx/>
              <a:buNone/>
            </a:pPr>
            <a:r>
              <a:rPr lang="zh-CN" altLang="en-US" sz="2800" b="0" dirty="0">
                <a:solidFill>
                  <a:schemeClr val="accent2"/>
                </a:solidFill>
                <a:latin typeface="微软雅黑" panose="020B0503020204020204" pitchFamily="34" charset="-122"/>
                <a:ea typeface="微软雅黑" panose="020B0503020204020204" pitchFamily="34" charset="-122"/>
              </a:rPr>
              <a:t>计算机图形学</a:t>
            </a:r>
          </a:p>
        </p:txBody>
      </p:sp>
    </p:spTree>
    <p:extLst>
      <p:ext uri="{BB962C8B-B14F-4D97-AF65-F5344CB8AC3E}">
        <p14:creationId xmlns:p14="http://schemas.microsoft.com/office/powerpoint/2010/main" val="421105458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灯片编号占位符 5">
            <a:extLst>
              <a:ext uri="{FF2B5EF4-FFF2-40B4-BE49-F238E27FC236}">
                <a16:creationId xmlns:a16="http://schemas.microsoft.com/office/drawing/2014/main" id="{0FE3515E-DDBF-4978-9A4D-DB5D97D147F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FE25D43E-8EAC-46EB-AA97-CAC96098FD19}" type="slidenum">
              <a:rPr lang="zh-CN" altLang="en-US" sz="1400" smtClean="0">
                <a:latin typeface="Arial" panose="020B0604020202020204" pitchFamily="34" charset="0"/>
                <a:ea typeface="宋体" panose="02010600030101010101" pitchFamily="2" charset="-122"/>
              </a:rPr>
              <a:pPr>
                <a:spcBef>
                  <a:spcPct val="0"/>
                </a:spcBef>
                <a:buFontTx/>
                <a:buNone/>
              </a:pPr>
              <a:t>10</a:t>
            </a:fld>
            <a:endParaRPr lang="en-US" altLang="zh-CN" sz="1400">
              <a:latin typeface="Arial" panose="020B0604020202020204" pitchFamily="34" charset="0"/>
              <a:ea typeface="宋体" panose="02010600030101010101" pitchFamily="2" charset="-122"/>
            </a:endParaRPr>
          </a:p>
        </p:txBody>
      </p:sp>
      <p:sp>
        <p:nvSpPr>
          <p:cNvPr id="16387" name="Rectangle 2">
            <a:extLst>
              <a:ext uri="{FF2B5EF4-FFF2-40B4-BE49-F238E27FC236}">
                <a16:creationId xmlns:a16="http://schemas.microsoft.com/office/drawing/2014/main" id="{4DCACDC7-AD75-44F4-BB14-309D0023BF0D}"/>
              </a:ext>
            </a:extLst>
          </p:cNvPr>
          <p:cNvSpPr>
            <a:spLocks noGrp="1" noChangeArrowheads="1"/>
          </p:cNvSpPr>
          <p:nvPr>
            <p:ph type="body" idx="1"/>
          </p:nvPr>
        </p:nvSpPr>
        <p:spPr>
          <a:xfrm>
            <a:off x="412750" y="995363"/>
            <a:ext cx="9101138" cy="2209800"/>
          </a:xfrm>
        </p:spPr>
        <p:txBody>
          <a:bodyPr/>
          <a:lstStyle/>
          <a:p>
            <a:pPr algn="just">
              <a:lnSpc>
                <a:spcPct val="140000"/>
              </a:lnSpc>
            </a:pPr>
            <a:r>
              <a:rPr lang="zh-CN" altLang="en-US" sz="2800">
                <a:ea typeface="宋体" panose="02010600030101010101" pitchFamily="2" charset="-122"/>
              </a:rPr>
              <a:t>将三维形体往</a:t>
            </a:r>
            <a:r>
              <a:rPr lang="en-US" altLang="zh-CN" sz="2800">
                <a:ea typeface="宋体" panose="02010600030101010101" pitchFamily="2" charset="-122"/>
              </a:rPr>
              <a:t>yoz</a:t>
            </a:r>
            <a:r>
              <a:rPr lang="zh-CN" altLang="en-US" sz="2800">
                <a:ea typeface="宋体" panose="02010600030101010101" pitchFamily="2" charset="-122"/>
              </a:rPr>
              <a:t>面（侧面</a:t>
            </a:r>
            <a:r>
              <a:rPr lang="en-US" altLang="zh-CN" sz="2800">
                <a:ea typeface="宋体" panose="02010600030101010101" pitchFamily="2" charset="-122"/>
              </a:rPr>
              <a:t>W）</a:t>
            </a:r>
            <a:r>
              <a:rPr lang="zh-CN" altLang="en-US" sz="2800">
                <a:ea typeface="宋体" panose="02010600030101010101" pitchFamily="2" charset="-122"/>
              </a:rPr>
              <a:t>作正投影再旋转得到</a:t>
            </a:r>
            <a:endParaRPr lang="en-US" altLang="zh-CN" sz="2800">
              <a:ea typeface="宋体" panose="02010600030101010101" pitchFamily="2" charset="-122"/>
            </a:endParaRPr>
          </a:p>
          <a:p>
            <a:pPr algn="just">
              <a:buFontTx/>
              <a:buNone/>
            </a:pPr>
            <a:r>
              <a:rPr lang="zh-CN" altLang="en-US" sz="2800">
                <a:ea typeface="宋体" panose="02010600030101010101" pitchFamily="2" charset="-122"/>
              </a:rPr>
              <a:t>(1)向</a:t>
            </a:r>
            <a:r>
              <a:rPr lang="en-US" altLang="zh-CN" sz="2800">
                <a:ea typeface="宋体" panose="02010600030101010101" pitchFamily="2" charset="-122"/>
              </a:rPr>
              <a:t>yoz</a:t>
            </a:r>
            <a:r>
              <a:rPr lang="zh-CN" altLang="en-US" sz="2800">
                <a:ea typeface="宋体" panose="02010600030101010101" pitchFamily="2" charset="-122"/>
              </a:rPr>
              <a:t>面正投影</a:t>
            </a:r>
          </a:p>
          <a:p>
            <a:pPr algn="just">
              <a:buFontTx/>
              <a:buNone/>
            </a:pPr>
            <a:r>
              <a:rPr lang="zh-CN" altLang="en-US" sz="2800">
                <a:ea typeface="宋体" panose="02010600030101010101" pitchFamily="2" charset="-122"/>
              </a:rPr>
              <a:t>(2)使</a:t>
            </a:r>
            <a:r>
              <a:rPr lang="en-US" altLang="zh-CN" sz="2800">
                <a:ea typeface="宋体" panose="02010600030101010101" pitchFamily="2" charset="-122"/>
              </a:rPr>
              <a:t>W</a:t>
            </a:r>
            <a:r>
              <a:rPr lang="zh-CN" altLang="en-US" sz="2800">
                <a:ea typeface="宋体" panose="02010600030101010101" pitchFamily="2" charset="-122"/>
              </a:rPr>
              <a:t>面绕</a:t>
            </a:r>
            <a:r>
              <a:rPr lang="en-US" altLang="zh-CN" sz="2800">
                <a:ea typeface="宋体" panose="02010600030101010101" pitchFamily="2" charset="-122"/>
              </a:rPr>
              <a:t>z</a:t>
            </a:r>
            <a:r>
              <a:rPr lang="zh-CN" altLang="en-US" sz="2800">
                <a:ea typeface="宋体" panose="02010600030101010101" pitchFamily="2" charset="-122"/>
              </a:rPr>
              <a:t>轴旋转90°</a:t>
            </a:r>
          </a:p>
          <a:p>
            <a:pPr algn="just">
              <a:lnSpc>
                <a:spcPct val="140000"/>
              </a:lnSpc>
            </a:pPr>
            <a:endParaRPr lang="zh-CN" altLang="en-US" sz="2800">
              <a:ea typeface="宋体" panose="02010600030101010101" pitchFamily="2" charset="-122"/>
            </a:endParaRPr>
          </a:p>
        </p:txBody>
      </p:sp>
      <p:sp>
        <p:nvSpPr>
          <p:cNvPr id="16388" name="标题 5">
            <a:extLst>
              <a:ext uri="{FF2B5EF4-FFF2-40B4-BE49-F238E27FC236}">
                <a16:creationId xmlns:a16="http://schemas.microsoft.com/office/drawing/2014/main" id="{6118F147-9A7D-4E21-99A6-EC14A6430091}"/>
              </a:ext>
            </a:extLst>
          </p:cNvPr>
          <p:cNvSpPr>
            <a:spLocks noGrp="1" noChangeArrowheads="1"/>
          </p:cNvSpPr>
          <p:nvPr>
            <p:ph type="title"/>
          </p:nvPr>
        </p:nvSpPr>
        <p:spPr/>
        <p:txBody>
          <a:bodyPr/>
          <a:lstStyle/>
          <a:p>
            <a:r>
              <a:rPr lang="zh-CN" altLang="en-US"/>
              <a:t>侧视图</a:t>
            </a:r>
          </a:p>
        </p:txBody>
      </p:sp>
      <p:pic>
        <p:nvPicPr>
          <p:cNvPr id="16389" name="Picture 8">
            <a:extLst>
              <a:ext uri="{FF2B5EF4-FFF2-40B4-BE49-F238E27FC236}">
                <a16:creationId xmlns:a16="http://schemas.microsoft.com/office/drawing/2014/main" id="{615E17AC-8A6E-40AE-8C0F-9B84FDA6F6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8650" y="3457575"/>
            <a:ext cx="3990975" cy="3400425"/>
          </a:xfrm>
          <a:prstGeom prst="rect">
            <a:avLst/>
          </a:prstGeom>
          <a:noFill/>
          <a:ln w="31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6390" name="Picture 9">
            <a:extLst>
              <a:ext uri="{FF2B5EF4-FFF2-40B4-BE49-F238E27FC236}">
                <a16:creationId xmlns:a16="http://schemas.microsoft.com/office/drawing/2014/main" id="{6864218C-6D4D-45F9-AFAC-3AA690C244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738" y="2806700"/>
            <a:ext cx="5210175" cy="3857625"/>
          </a:xfrm>
          <a:prstGeom prst="rect">
            <a:avLst/>
          </a:prstGeom>
          <a:noFill/>
          <a:ln w="3175" algn="ctr">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16391" name="日期占位符 1">
            <a:extLst>
              <a:ext uri="{FF2B5EF4-FFF2-40B4-BE49-F238E27FC236}">
                <a16:creationId xmlns:a16="http://schemas.microsoft.com/office/drawing/2014/main" id="{CBF5DAEA-B667-47F6-B7ED-63AD3A82643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2ABCA2F0-0D05-475F-914E-2B14A49926C1}"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sp>
        <p:nvSpPr>
          <p:cNvPr id="8" name="AutoShape 13">
            <a:extLst>
              <a:ext uri="{FF2B5EF4-FFF2-40B4-BE49-F238E27FC236}">
                <a16:creationId xmlns:a16="http://schemas.microsoft.com/office/drawing/2014/main" id="{87D3EC60-B011-495E-A854-5AE7DFC9F7D7}"/>
              </a:ext>
            </a:extLst>
          </p:cNvPr>
          <p:cNvSpPr>
            <a:spLocks noChangeArrowheads="1"/>
          </p:cNvSpPr>
          <p:nvPr/>
        </p:nvSpPr>
        <p:spPr bwMode="auto">
          <a:xfrm>
            <a:off x="6956425" y="1917700"/>
            <a:ext cx="2743200" cy="762000"/>
          </a:xfrm>
          <a:prstGeom prst="wedgeRoundRectCallout">
            <a:avLst>
              <a:gd name="adj1" fmla="val -35232"/>
              <a:gd name="adj2" fmla="val -87873"/>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a:lstStyle/>
          <a:p>
            <a:pPr algn="ctr" eaLnBrk="1" hangingPunct="1">
              <a:spcBef>
                <a:spcPct val="50000"/>
              </a:spcBef>
              <a:buClr>
                <a:schemeClr val="accent2"/>
              </a:buClr>
              <a:buSzPct val="80000"/>
              <a:buFont typeface="Wingdings" panose="05000000000000000000" pitchFamily="2" charset="2"/>
              <a:buNone/>
              <a:defRPr/>
            </a:pPr>
            <a:r>
              <a:rPr lang="zh-CN" altLang="en-US" sz="3200" dirty="0">
                <a:ea typeface="宋体" pitchFamily="2" charset="-122"/>
              </a:rPr>
              <a:t>变换矩阵</a:t>
            </a:r>
            <a:r>
              <a:rPr lang="en-US" altLang="zh-CN" sz="3200" dirty="0">
                <a:ea typeface="宋体" pitchFamily="2" charset="-122"/>
              </a:rPr>
              <a:t>?</a:t>
            </a:r>
            <a:endParaRPr lang="zh-CN" altLang="en-US" sz="3200" dirty="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灯片编号占位符 5">
            <a:extLst>
              <a:ext uri="{FF2B5EF4-FFF2-40B4-BE49-F238E27FC236}">
                <a16:creationId xmlns:a16="http://schemas.microsoft.com/office/drawing/2014/main" id="{7EAF55BD-6988-4C56-9624-A152052B329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47F78853-BE35-420F-B9F2-D50815F91F1E}" type="slidenum">
              <a:rPr lang="zh-CN" altLang="en-US" sz="1400" smtClean="0">
                <a:latin typeface="Arial" panose="020B0604020202020204" pitchFamily="34" charset="0"/>
                <a:ea typeface="宋体" panose="02010600030101010101" pitchFamily="2" charset="-122"/>
              </a:rPr>
              <a:pPr>
                <a:spcBef>
                  <a:spcPct val="0"/>
                </a:spcBef>
                <a:buFontTx/>
                <a:buNone/>
              </a:pPr>
              <a:t>11</a:t>
            </a:fld>
            <a:endParaRPr lang="en-US" altLang="zh-CN" sz="1400">
              <a:latin typeface="Arial" panose="020B0604020202020204" pitchFamily="34" charset="0"/>
              <a:ea typeface="宋体" panose="02010600030101010101" pitchFamily="2" charset="-122"/>
            </a:endParaRPr>
          </a:p>
        </p:txBody>
      </p:sp>
      <p:sp>
        <p:nvSpPr>
          <p:cNvPr id="5124" name="Rectangle 2">
            <a:extLst>
              <a:ext uri="{FF2B5EF4-FFF2-40B4-BE49-F238E27FC236}">
                <a16:creationId xmlns:a16="http://schemas.microsoft.com/office/drawing/2014/main" id="{0441F982-E034-43C3-B590-84AA1476F421}"/>
              </a:ext>
            </a:extLst>
          </p:cNvPr>
          <p:cNvSpPr>
            <a:spLocks noGrp="1" noChangeArrowheads="1"/>
          </p:cNvSpPr>
          <p:nvPr>
            <p:ph type="body" idx="1"/>
          </p:nvPr>
        </p:nvSpPr>
        <p:spPr>
          <a:xfrm>
            <a:off x="412750" y="995363"/>
            <a:ext cx="9101138" cy="2209800"/>
          </a:xfrm>
        </p:spPr>
        <p:txBody>
          <a:bodyPr/>
          <a:lstStyle/>
          <a:p>
            <a:pPr algn="just">
              <a:lnSpc>
                <a:spcPct val="140000"/>
              </a:lnSpc>
              <a:spcBef>
                <a:spcPct val="0"/>
              </a:spcBef>
            </a:pPr>
            <a:r>
              <a:rPr lang="zh-CN" altLang="en-US">
                <a:latin typeface="华文中宋" panose="02010600040101010101" pitchFamily="2" charset="-122"/>
                <a:ea typeface="华文中宋" panose="02010600040101010101" pitchFamily="2" charset="-122"/>
              </a:rPr>
              <a:t>经典三视图问题</a:t>
            </a:r>
            <a:endParaRPr lang="en-US" altLang="zh-CN">
              <a:latin typeface="华文中宋" panose="02010600040101010101" pitchFamily="2" charset="-122"/>
              <a:ea typeface="华文中宋" panose="02010600040101010101" pitchFamily="2" charset="-122"/>
            </a:endParaRPr>
          </a:p>
          <a:p>
            <a:pPr algn="just">
              <a:lnSpc>
                <a:spcPct val="140000"/>
              </a:lnSpc>
              <a:spcBef>
                <a:spcPct val="0"/>
              </a:spcBef>
            </a:pPr>
            <a:r>
              <a:rPr lang="zh-CN" altLang="en-US">
                <a:latin typeface="华文中宋" panose="02010600040101010101" pitchFamily="2" charset="-122"/>
                <a:ea typeface="华文中宋" panose="02010600040101010101" pitchFamily="2" charset="-122"/>
              </a:rPr>
              <a:t>由两视图求第三视图</a:t>
            </a:r>
            <a:endParaRPr lang="en-US" altLang="zh-CN">
              <a:latin typeface="华文中宋" panose="02010600040101010101" pitchFamily="2" charset="-122"/>
              <a:ea typeface="华文中宋" panose="02010600040101010101" pitchFamily="2" charset="-122"/>
            </a:endParaRPr>
          </a:p>
          <a:p>
            <a:pPr algn="just">
              <a:lnSpc>
                <a:spcPct val="140000"/>
              </a:lnSpc>
            </a:pPr>
            <a:endParaRPr lang="zh-CN" altLang="en-US" sz="2800">
              <a:ea typeface="宋体" panose="02010600030101010101" pitchFamily="2" charset="-122"/>
            </a:endParaRPr>
          </a:p>
        </p:txBody>
      </p:sp>
      <p:sp>
        <p:nvSpPr>
          <p:cNvPr id="17412" name="标题 5">
            <a:extLst>
              <a:ext uri="{FF2B5EF4-FFF2-40B4-BE49-F238E27FC236}">
                <a16:creationId xmlns:a16="http://schemas.microsoft.com/office/drawing/2014/main" id="{DD8DCCED-2577-4ECB-A323-CED6F9580656}"/>
              </a:ext>
            </a:extLst>
          </p:cNvPr>
          <p:cNvSpPr>
            <a:spLocks noGrp="1" noChangeArrowheads="1"/>
          </p:cNvSpPr>
          <p:nvPr>
            <p:ph type="title"/>
          </p:nvPr>
        </p:nvSpPr>
        <p:spPr/>
        <p:txBody>
          <a:bodyPr/>
          <a:lstStyle/>
          <a:p>
            <a:r>
              <a:rPr lang="zh-CN" altLang="en-US"/>
              <a:t>三视图</a:t>
            </a:r>
          </a:p>
        </p:txBody>
      </p:sp>
      <p:pic>
        <p:nvPicPr>
          <p:cNvPr id="67586" name="Picture 2">
            <a:extLst>
              <a:ext uri="{FF2B5EF4-FFF2-40B4-BE49-F238E27FC236}">
                <a16:creationId xmlns:a16="http://schemas.microsoft.com/office/drawing/2014/main" id="{DC7C18AB-9DBB-4D44-82A9-84E4F0EC85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38002"/>
          <a:stretch>
            <a:fillRect/>
          </a:stretch>
        </p:blipFill>
        <p:spPr bwMode="auto">
          <a:xfrm>
            <a:off x="525463" y="2592388"/>
            <a:ext cx="2251075"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pic>
        <p:nvPicPr>
          <p:cNvPr id="67587" name="Picture 3">
            <a:extLst>
              <a:ext uri="{FF2B5EF4-FFF2-40B4-BE49-F238E27FC236}">
                <a16:creationId xmlns:a16="http://schemas.microsoft.com/office/drawing/2014/main" id="{53AFEF46-59F4-451C-AE4F-B548C33BE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9438" y="4149725"/>
            <a:ext cx="22098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graphicFrame>
        <p:nvGraphicFramePr>
          <p:cNvPr id="2051" name="Object 9">
            <a:extLst>
              <a:ext uri="{FF2B5EF4-FFF2-40B4-BE49-F238E27FC236}">
                <a16:creationId xmlns:a16="http://schemas.microsoft.com/office/drawing/2014/main" id="{A5DFBDC1-78DF-41C9-B5E8-4E49E28E63DA}"/>
              </a:ext>
            </a:extLst>
          </p:cNvPr>
          <p:cNvGraphicFramePr>
            <a:graphicFrameLocks noChangeAspect="1"/>
          </p:cNvGraphicFramePr>
          <p:nvPr/>
        </p:nvGraphicFramePr>
        <p:xfrm>
          <a:off x="6003925" y="620713"/>
          <a:ext cx="3503613" cy="3084512"/>
        </p:xfrm>
        <a:graphic>
          <a:graphicData uri="http://schemas.openxmlformats.org/presentationml/2006/ole">
            <mc:AlternateContent xmlns:mc="http://schemas.openxmlformats.org/markup-compatibility/2006">
              <mc:Choice xmlns:v="urn:schemas-microsoft-com:vml" Requires="v">
                <p:oleObj spid="_x0000_s17671" name="Visio" r:id="rId6" imgW="1733133" imgH="1429762" progId="Visio.Drawing.11">
                  <p:embed/>
                </p:oleObj>
              </mc:Choice>
              <mc:Fallback>
                <p:oleObj name="Visio" r:id="rId6" imgW="1733133" imgH="1429762" progId="Visio.Drawing.11">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03925" y="620713"/>
                        <a:ext cx="3503613" cy="308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9">
            <a:extLst>
              <a:ext uri="{FF2B5EF4-FFF2-40B4-BE49-F238E27FC236}">
                <a16:creationId xmlns:a16="http://schemas.microsoft.com/office/drawing/2014/main" id="{F7F33B53-5878-4EEA-9784-3B9A20E75B2D}"/>
              </a:ext>
            </a:extLst>
          </p:cNvPr>
          <p:cNvGraphicFramePr>
            <a:graphicFrameLocks noChangeAspect="1"/>
          </p:cNvGraphicFramePr>
          <p:nvPr/>
        </p:nvGraphicFramePr>
        <p:xfrm>
          <a:off x="5767388" y="3429000"/>
          <a:ext cx="3670300" cy="3178175"/>
        </p:xfrm>
        <a:graphic>
          <a:graphicData uri="http://schemas.openxmlformats.org/presentationml/2006/ole">
            <mc:AlternateContent xmlns:mc="http://schemas.openxmlformats.org/markup-compatibility/2006">
              <mc:Choice xmlns:v="urn:schemas-microsoft-com:vml" Requires="v">
                <p:oleObj spid="_x0000_s17672" name="Visio" r:id="rId8" imgW="1767721" imgH="1429345" progId="Visio.Drawing.11">
                  <p:embed/>
                </p:oleObj>
              </mc:Choice>
              <mc:Fallback>
                <p:oleObj name="Visio" r:id="rId8" imgW="1767721" imgH="1429345" progId="Visio.Drawing.11">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67388" y="3429000"/>
                        <a:ext cx="3670300" cy="317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1" name="Picture 2">
            <a:extLst>
              <a:ext uri="{FF2B5EF4-FFF2-40B4-BE49-F238E27FC236}">
                <a16:creationId xmlns:a16="http://schemas.microsoft.com/office/drawing/2014/main" id="{D6F0C03A-1373-49EC-8E32-D92571935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6199" b="50911"/>
          <a:stretch>
            <a:fillRect/>
          </a:stretch>
        </p:blipFill>
        <p:spPr bwMode="auto">
          <a:xfrm>
            <a:off x="2960688" y="2614613"/>
            <a:ext cx="1227137"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17418" name="日期占位符 1">
            <a:extLst>
              <a:ext uri="{FF2B5EF4-FFF2-40B4-BE49-F238E27FC236}">
                <a16:creationId xmlns:a16="http://schemas.microsoft.com/office/drawing/2014/main" id="{4F2342D2-40C6-4CD7-8C0F-F737467D922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968A56D6-366A-4D1A-906E-5249BFEBEF8B}"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124">
                                            <p:txEl>
                                              <p:pRg st="1" end="1"/>
                                            </p:txEl>
                                          </p:spTgt>
                                        </p:tgtEl>
                                        <p:attrNameLst>
                                          <p:attrName>style.visibility</p:attrName>
                                        </p:attrNameLst>
                                      </p:cBhvr>
                                      <p:to>
                                        <p:strVal val="visible"/>
                                      </p:to>
                                    </p:set>
                                    <p:animEffect transition="in" filter="checkerboard(across)">
                                      <p:cBhvr>
                                        <p:cTn id="7" dur="500"/>
                                        <p:tgtEl>
                                          <p:spTgt spid="5124">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67586"/>
                                        </p:tgtEl>
                                        <p:attrNameLst>
                                          <p:attrName>style.visibility</p:attrName>
                                        </p:attrNameLst>
                                      </p:cBhvr>
                                      <p:to>
                                        <p:strVal val="visible"/>
                                      </p:to>
                                    </p:set>
                                    <p:animEffect transition="in" filter="checkerboard(across)">
                                      <p:cBhvr>
                                        <p:cTn id="12" dur="500"/>
                                        <p:tgtEl>
                                          <p:spTgt spid="675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67587"/>
                                        </p:tgtEl>
                                        <p:attrNameLst>
                                          <p:attrName>style.visibility</p:attrName>
                                        </p:attrNameLst>
                                      </p:cBhvr>
                                      <p:to>
                                        <p:strVal val="visible"/>
                                      </p:to>
                                    </p:set>
                                    <p:animEffect transition="in" filter="checkerboard(across)">
                                      <p:cBhvr>
                                        <p:cTn id="17" dur="500"/>
                                        <p:tgtEl>
                                          <p:spTgt spid="6758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checkerboard(across)">
                                      <p:cBhvr>
                                        <p:cTn id="22" dur="500"/>
                                        <p:tgtEl>
                                          <p:spTgt spid="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2051"/>
                                        </p:tgtEl>
                                        <p:attrNameLst>
                                          <p:attrName>style.visibility</p:attrName>
                                        </p:attrNameLst>
                                      </p:cBhvr>
                                      <p:to>
                                        <p:strVal val="visible"/>
                                      </p:to>
                                    </p:set>
                                    <p:animEffect transition="in" filter="checkerboard(across)">
                                      <p:cBhvr>
                                        <p:cTn id="27" dur="500"/>
                                        <p:tgtEl>
                                          <p:spTgt spid="205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checkerboard(across)">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灯片编号占位符 5">
            <a:extLst>
              <a:ext uri="{FF2B5EF4-FFF2-40B4-BE49-F238E27FC236}">
                <a16:creationId xmlns:a16="http://schemas.microsoft.com/office/drawing/2014/main" id="{7EAF55BD-6988-4C56-9624-A152052B329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47F78853-BE35-420F-B9F2-D50815F91F1E}" type="slidenum">
              <a:rPr lang="zh-CN" altLang="en-US" sz="1400" smtClean="0">
                <a:latin typeface="Arial" panose="020B0604020202020204" pitchFamily="34" charset="0"/>
                <a:ea typeface="宋体" panose="02010600030101010101" pitchFamily="2" charset="-122"/>
              </a:rPr>
              <a:pPr>
                <a:spcBef>
                  <a:spcPct val="0"/>
                </a:spcBef>
                <a:buFontTx/>
                <a:buNone/>
              </a:pPr>
              <a:t>12</a:t>
            </a:fld>
            <a:endParaRPr lang="en-US" altLang="zh-CN" sz="1400">
              <a:latin typeface="Arial" panose="020B0604020202020204" pitchFamily="34" charset="0"/>
              <a:ea typeface="宋体" panose="02010600030101010101" pitchFamily="2" charset="-122"/>
            </a:endParaRPr>
          </a:p>
        </p:txBody>
      </p:sp>
      <p:sp>
        <p:nvSpPr>
          <p:cNvPr id="5124" name="Rectangle 2">
            <a:extLst>
              <a:ext uri="{FF2B5EF4-FFF2-40B4-BE49-F238E27FC236}">
                <a16:creationId xmlns:a16="http://schemas.microsoft.com/office/drawing/2014/main" id="{0441F982-E034-43C3-B590-84AA1476F421}"/>
              </a:ext>
            </a:extLst>
          </p:cNvPr>
          <p:cNvSpPr>
            <a:spLocks noGrp="1" noChangeArrowheads="1"/>
          </p:cNvSpPr>
          <p:nvPr>
            <p:ph type="body" idx="1"/>
          </p:nvPr>
        </p:nvSpPr>
        <p:spPr>
          <a:xfrm>
            <a:off x="412750" y="995363"/>
            <a:ext cx="9101138" cy="4907294"/>
          </a:xfrm>
        </p:spPr>
        <p:txBody>
          <a:bodyPr/>
          <a:lstStyle/>
          <a:p>
            <a:pPr algn="just">
              <a:lnSpc>
                <a:spcPct val="140000"/>
              </a:lnSpc>
              <a:spcBef>
                <a:spcPct val="0"/>
              </a:spcBef>
            </a:pPr>
            <a:r>
              <a:rPr lang="zh-CN" altLang="en-US" dirty="0">
                <a:latin typeface="华文中宋" panose="02010600040101010101" pitchFamily="2" charset="-122"/>
                <a:ea typeface="华文中宋" panose="02010600040101010101" pitchFamily="2" charset="-122"/>
              </a:rPr>
              <a:t>投影平面不是坐标平面的正投影方式</a:t>
            </a:r>
            <a:endParaRPr lang="en-US" altLang="zh-CN" dirty="0">
              <a:latin typeface="华文中宋" panose="02010600040101010101" pitchFamily="2" charset="-122"/>
              <a:ea typeface="华文中宋" panose="02010600040101010101" pitchFamily="2" charset="-122"/>
            </a:endParaRPr>
          </a:p>
          <a:p>
            <a:pPr algn="just">
              <a:lnSpc>
                <a:spcPct val="140000"/>
              </a:lnSpc>
              <a:spcBef>
                <a:spcPct val="0"/>
              </a:spcBef>
            </a:pPr>
            <a:r>
              <a:rPr lang="zh-CN" altLang="en-US" sz="2800" dirty="0">
                <a:latin typeface="华文中宋" panose="02010600040101010101" pitchFamily="2" charset="-122"/>
                <a:ea typeface="华文中宋" panose="02010600040101010101" pitchFamily="2" charset="-122"/>
              </a:rPr>
              <a:t>可以分为正等测、正二测和正三测</a:t>
            </a:r>
            <a:endParaRPr lang="en-US" altLang="zh-CN" sz="2800" dirty="0">
              <a:latin typeface="华文中宋" panose="02010600040101010101" pitchFamily="2" charset="-122"/>
              <a:ea typeface="华文中宋" panose="02010600040101010101" pitchFamily="2" charset="-122"/>
            </a:endParaRPr>
          </a:p>
          <a:p>
            <a:pPr algn="just">
              <a:lnSpc>
                <a:spcPct val="140000"/>
              </a:lnSpc>
              <a:spcBef>
                <a:spcPct val="0"/>
              </a:spcBef>
            </a:pPr>
            <a:r>
              <a:rPr lang="zh-CN" altLang="en-US" sz="2800" dirty="0">
                <a:latin typeface="华文中宋" panose="02010600040101010101" pitchFamily="2" charset="-122"/>
                <a:ea typeface="华文中宋" panose="02010600040101010101" pitchFamily="2" charset="-122"/>
              </a:rPr>
              <a:t>轴向变形系数：与三个坐标轴平行的直线投影后的长度和实际长度的比值</a:t>
            </a:r>
            <a:endParaRPr lang="en-US" altLang="zh-CN" sz="2800" dirty="0">
              <a:latin typeface="华文中宋" panose="02010600040101010101" pitchFamily="2" charset="-122"/>
              <a:ea typeface="华文中宋" panose="02010600040101010101" pitchFamily="2" charset="-122"/>
            </a:endParaRPr>
          </a:p>
          <a:p>
            <a:pPr algn="just">
              <a:lnSpc>
                <a:spcPct val="140000"/>
              </a:lnSpc>
              <a:spcBef>
                <a:spcPct val="0"/>
              </a:spcBef>
            </a:pPr>
            <a:r>
              <a:rPr lang="zh-CN" altLang="en-US" sz="2800" dirty="0">
                <a:latin typeface="华文中宋" panose="02010600040101010101" pitchFamily="2" charset="-122"/>
                <a:ea typeface="华文中宋" panose="02010600040101010101" pitchFamily="2" charset="-122"/>
              </a:rPr>
              <a:t>正等测的特殊效果</a:t>
            </a:r>
            <a:endParaRPr lang="en-US" altLang="zh-CN" sz="2800" dirty="0">
              <a:latin typeface="华文中宋" panose="02010600040101010101" pitchFamily="2" charset="-122"/>
              <a:ea typeface="华文中宋" panose="02010600040101010101" pitchFamily="2" charset="-122"/>
            </a:endParaRPr>
          </a:p>
          <a:p>
            <a:pPr algn="just">
              <a:lnSpc>
                <a:spcPct val="140000"/>
              </a:lnSpc>
              <a:spcBef>
                <a:spcPct val="0"/>
              </a:spcBef>
            </a:pPr>
            <a:r>
              <a:rPr lang="zh-CN" altLang="en-US" sz="2800" dirty="0">
                <a:latin typeface="华文中宋" panose="02010600040101010101" pitchFamily="2" charset="-122"/>
                <a:ea typeface="华文中宋" panose="02010600040101010101" pitchFamily="2" charset="-122"/>
              </a:rPr>
              <a:t>与三视图相比，正轴测能获得对象多个侧面同时的正投影结果，能更加全面地获得对象多个角度的显示结果</a:t>
            </a:r>
            <a:endParaRPr lang="zh-CN" altLang="en-US" sz="2800" dirty="0">
              <a:ea typeface="宋体" panose="02010600030101010101" pitchFamily="2" charset="-122"/>
            </a:endParaRPr>
          </a:p>
        </p:txBody>
      </p:sp>
      <p:sp>
        <p:nvSpPr>
          <p:cNvPr id="17412" name="标题 5">
            <a:extLst>
              <a:ext uri="{FF2B5EF4-FFF2-40B4-BE49-F238E27FC236}">
                <a16:creationId xmlns:a16="http://schemas.microsoft.com/office/drawing/2014/main" id="{DD8DCCED-2577-4ECB-A323-CED6F9580656}"/>
              </a:ext>
            </a:extLst>
          </p:cNvPr>
          <p:cNvSpPr>
            <a:spLocks noGrp="1" noChangeArrowheads="1"/>
          </p:cNvSpPr>
          <p:nvPr>
            <p:ph type="title"/>
          </p:nvPr>
        </p:nvSpPr>
        <p:spPr/>
        <p:txBody>
          <a:bodyPr/>
          <a:lstStyle/>
          <a:p>
            <a:r>
              <a:rPr lang="zh-CN" altLang="en-US" dirty="0"/>
              <a:t>正轴测视图</a:t>
            </a:r>
          </a:p>
        </p:txBody>
      </p:sp>
      <p:sp>
        <p:nvSpPr>
          <p:cNvPr id="17418" name="日期占位符 1">
            <a:extLst>
              <a:ext uri="{FF2B5EF4-FFF2-40B4-BE49-F238E27FC236}">
                <a16:creationId xmlns:a16="http://schemas.microsoft.com/office/drawing/2014/main" id="{4F2342D2-40C6-4CD7-8C0F-F737467D922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968A56D6-366A-4D1A-906E-5249BFEBEF8B}"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765984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6">
            <a:extLst>
              <a:ext uri="{FF2B5EF4-FFF2-40B4-BE49-F238E27FC236}">
                <a16:creationId xmlns:a16="http://schemas.microsoft.com/office/drawing/2014/main" id="{016A8EC4-9D46-4F80-9069-736EA3B1513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48B7FFDF-538C-44A8-8364-39390363C0FA}" type="slidenum">
              <a:rPr lang="zh-CN" altLang="en-US" sz="1400" smtClean="0">
                <a:latin typeface="Arial" panose="020B0604020202020204" pitchFamily="34" charset="0"/>
                <a:ea typeface="宋体" panose="02010600030101010101" pitchFamily="2" charset="-122"/>
              </a:rPr>
              <a:pPr>
                <a:spcBef>
                  <a:spcPct val="0"/>
                </a:spcBef>
                <a:buFontTx/>
                <a:buNone/>
              </a:pPr>
              <a:t>13</a:t>
            </a:fld>
            <a:endParaRPr lang="en-US" altLang="zh-CN" sz="1400">
              <a:latin typeface="Arial" panose="020B0604020202020204" pitchFamily="34" charset="0"/>
              <a:ea typeface="宋体" panose="02010600030101010101" pitchFamily="2" charset="-122"/>
            </a:endParaRPr>
          </a:p>
        </p:txBody>
      </p:sp>
      <p:sp>
        <p:nvSpPr>
          <p:cNvPr id="18435" name="Rectangle 2">
            <a:extLst>
              <a:ext uri="{FF2B5EF4-FFF2-40B4-BE49-F238E27FC236}">
                <a16:creationId xmlns:a16="http://schemas.microsoft.com/office/drawing/2014/main" id="{1FC0D328-8B51-44E3-8130-05DB7B3851B4}"/>
              </a:ext>
            </a:extLst>
          </p:cNvPr>
          <p:cNvSpPr>
            <a:spLocks noGrp="1" noChangeArrowheads="1"/>
          </p:cNvSpPr>
          <p:nvPr>
            <p:ph type="title"/>
          </p:nvPr>
        </p:nvSpPr>
        <p:spPr/>
        <p:txBody>
          <a:bodyPr/>
          <a:lstStyle/>
          <a:p>
            <a:pPr eaLnBrk="1" hangingPunct="1"/>
            <a:r>
              <a:rPr lang="zh-CN" altLang="en-US"/>
              <a:t>投影变换</a:t>
            </a:r>
            <a:endParaRPr lang="en-US" altLang="zh-CN"/>
          </a:p>
        </p:txBody>
      </p:sp>
      <p:sp>
        <p:nvSpPr>
          <p:cNvPr id="18436" name="Rectangle 3">
            <a:extLst>
              <a:ext uri="{FF2B5EF4-FFF2-40B4-BE49-F238E27FC236}">
                <a16:creationId xmlns:a16="http://schemas.microsoft.com/office/drawing/2014/main" id="{2206892C-EEA4-4CCF-BCF6-5899D84A3BA8}"/>
              </a:ext>
            </a:extLst>
          </p:cNvPr>
          <p:cNvSpPr>
            <a:spLocks noGrp="1" noChangeArrowheads="1"/>
          </p:cNvSpPr>
          <p:nvPr>
            <p:ph type="body" sz="half" idx="1"/>
          </p:nvPr>
        </p:nvSpPr>
        <p:spPr>
          <a:xfrm>
            <a:off x="247650" y="1219200"/>
            <a:ext cx="9434513" cy="5181600"/>
          </a:xfrm>
        </p:spPr>
        <p:txBody>
          <a:bodyPr/>
          <a:lstStyle/>
          <a:p>
            <a:pPr eaLnBrk="1" hangingPunct="1"/>
            <a:r>
              <a:rPr lang="zh-CN" altLang="en-US" sz="3600">
                <a:solidFill>
                  <a:schemeClr val="bg2"/>
                </a:solidFill>
              </a:rPr>
              <a:t>平行投影</a:t>
            </a:r>
            <a:endParaRPr lang="en-US" altLang="zh-CN" sz="3600">
              <a:solidFill>
                <a:schemeClr val="bg2"/>
              </a:solidFill>
            </a:endParaRPr>
          </a:p>
          <a:p>
            <a:pPr lvl="1" eaLnBrk="1" hangingPunct="1"/>
            <a:r>
              <a:rPr lang="zh-CN" altLang="en-US" sz="3600">
                <a:solidFill>
                  <a:schemeClr val="bg2"/>
                </a:solidFill>
              </a:rPr>
              <a:t>三视图</a:t>
            </a:r>
            <a:endParaRPr lang="en-US" altLang="zh-CN" sz="3600">
              <a:solidFill>
                <a:schemeClr val="bg2"/>
              </a:solidFill>
            </a:endParaRPr>
          </a:p>
          <a:p>
            <a:pPr eaLnBrk="1" hangingPunct="1"/>
            <a:r>
              <a:rPr lang="zh-CN" altLang="en-US" sz="3600"/>
              <a:t>透视投影</a:t>
            </a:r>
            <a:endParaRPr lang="en-US" altLang="zh-CN" sz="3600"/>
          </a:p>
          <a:p>
            <a:pPr lvl="1" eaLnBrk="1" hangingPunct="1"/>
            <a:r>
              <a:rPr lang="zh-CN" altLang="en-US" sz="3600"/>
              <a:t>点</a:t>
            </a:r>
            <a:endParaRPr lang="en-US" altLang="zh-CN" sz="3600"/>
          </a:p>
          <a:p>
            <a:pPr lvl="1" eaLnBrk="1" hangingPunct="1"/>
            <a:r>
              <a:rPr lang="zh-CN" altLang="en-US" sz="3600"/>
              <a:t>直线</a:t>
            </a:r>
            <a:endParaRPr lang="en-US" altLang="zh-CN" sz="3600"/>
          </a:p>
          <a:p>
            <a:pPr lvl="1" eaLnBrk="1" hangingPunct="1"/>
            <a:r>
              <a:rPr lang="zh-CN" altLang="en-US" sz="3600"/>
              <a:t>体</a:t>
            </a:r>
            <a:endParaRPr lang="en-US" altLang="zh-CN" sz="3600"/>
          </a:p>
          <a:p>
            <a:pPr lvl="1" eaLnBrk="1" hangingPunct="1"/>
            <a:r>
              <a:rPr lang="zh-CN" altLang="en-US" sz="3600"/>
              <a:t>分类</a:t>
            </a:r>
            <a:endParaRPr lang="en-US" altLang="zh-CN" sz="3600"/>
          </a:p>
        </p:txBody>
      </p:sp>
      <p:sp>
        <p:nvSpPr>
          <p:cNvPr id="18437" name="日期占位符 1">
            <a:extLst>
              <a:ext uri="{FF2B5EF4-FFF2-40B4-BE49-F238E27FC236}">
                <a16:creationId xmlns:a16="http://schemas.microsoft.com/office/drawing/2014/main" id="{5D22A5BF-96FB-4051-9D86-F11D78A93880}"/>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1D5FABDB-2887-4F18-BDFF-002770A36C3E}"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83A43BA1-0C32-410A-A31E-206ECA8595FE}"/>
              </a:ext>
            </a:extLst>
          </p:cNvPr>
          <p:cNvSpPr>
            <a:spLocks noGrp="1" noChangeArrowheads="1"/>
          </p:cNvSpPr>
          <p:nvPr>
            <p:ph type="title"/>
          </p:nvPr>
        </p:nvSpPr>
        <p:spPr/>
        <p:txBody>
          <a:bodyPr/>
          <a:lstStyle/>
          <a:p>
            <a:r>
              <a:rPr lang="zh-CN" altLang="en-US" dirty="0"/>
              <a:t>透视学</a:t>
            </a:r>
          </a:p>
        </p:txBody>
      </p:sp>
      <p:sp>
        <p:nvSpPr>
          <p:cNvPr id="16387" name="内容占位符 2">
            <a:extLst>
              <a:ext uri="{FF2B5EF4-FFF2-40B4-BE49-F238E27FC236}">
                <a16:creationId xmlns:a16="http://schemas.microsoft.com/office/drawing/2014/main" id="{A80335EE-1037-4D4E-A640-47BB7799B238}"/>
              </a:ext>
            </a:extLst>
          </p:cNvPr>
          <p:cNvSpPr>
            <a:spLocks noGrp="1" noChangeArrowheads="1"/>
          </p:cNvSpPr>
          <p:nvPr>
            <p:ph idx="1"/>
          </p:nvPr>
        </p:nvSpPr>
        <p:spPr>
          <a:xfrm>
            <a:off x="247650" y="1033463"/>
            <a:ext cx="9493250" cy="5367337"/>
          </a:xfrm>
        </p:spPr>
        <p:txBody>
          <a:bodyPr/>
          <a:lstStyle/>
          <a:p>
            <a:r>
              <a:rPr lang="zh-CN" altLang="en-US" sz="2800"/>
              <a:t>西方古典绘画透视学：通过一块透明的平面去看景物，将所见景物准确描画在这块平面上，即成透视图</a:t>
            </a:r>
            <a:endParaRPr lang="en-US" altLang="zh-CN" sz="2800"/>
          </a:p>
          <a:p>
            <a:r>
              <a:rPr lang="zh-CN" altLang="en-US" sz="2800"/>
              <a:t>透视学：在平面画幅上根据一定原理，用线条来显示物体的空间位置、轮廓和投影的科学</a:t>
            </a:r>
            <a:endParaRPr lang="en-US" altLang="zh-CN" sz="2800"/>
          </a:p>
        </p:txBody>
      </p:sp>
      <p:sp>
        <p:nvSpPr>
          <p:cNvPr id="19460" name="灯片编号占位符 3">
            <a:extLst>
              <a:ext uri="{FF2B5EF4-FFF2-40B4-BE49-F238E27FC236}">
                <a16:creationId xmlns:a16="http://schemas.microsoft.com/office/drawing/2014/main" id="{E060E49F-12D9-47DC-9E38-2B5D7F7CE04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A213C6D0-44E0-48DB-B58C-9A59CD0B9DF1}" type="slidenum">
              <a:rPr lang="zh-CN" altLang="en-US" sz="1400" smtClean="0">
                <a:latin typeface="Arial" panose="020B0604020202020204" pitchFamily="34" charset="0"/>
                <a:ea typeface="宋体" panose="02010600030101010101" pitchFamily="2" charset="-122"/>
              </a:rPr>
              <a:pPr>
                <a:spcBef>
                  <a:spcPct val="0"/>
                </a:spcBef>
                <a:buFontTx/>
                <a:buNone/>
              </a:pPr>
              <a:t>14</a:t>
            </a:fld>
            <a:endParaRPr lang="en-US" altLang="zh-CN" sz="1400">
              <a:latin typeface="Arial" panose="020B0604020202020204" pitchFamily="34" charset="0"/>
              <a:ea typeface="宋体" panose="02010600030101010101" pitchFamily="2" charset="-122"/>
            </a:endParaRPr>
          </a:p>
        </p:txBody>
      </p:sp>
      <p:pic>
        <p:nvPicPr>
          <p:cNvPr id="7" name="Picture 4">
            <a:extLst>
              <a:ext uri="{FF2B5EF4-FFF2-40B4-BE49-F238E27FC236}">
                <a16:creationId xmlns:a16="http://schemas.microsoft.com/office/drawing/2014/main" id="{91BF8C80-D247-46A7-BAEE-25FFAD873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75" y="3494088"/>
            <a:ext cx="8667750" cy="302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日期占位符 1">
            <a:extLst>
              <a:ext uri="{FF2B5EF4-FFF2-40B4-BE49-F238E27FC236}">
                <a16:creationId xmlns:a16="http://schemas.microsoft.com/office/drawing/2014/main" id="{589D89A8-FA12-49B0-882A-A71792B1CB3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900FAFD7-D0F9-4576-9613-2031099C8E6C}"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heckerboard(across)">
                                      <p:cBhvr>
                                        <p:cTn id="11" dur="500"/>
                                        <p:tgtEl>
                                          <p:spTgt spid="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04E9537C-346C-4883-A0ED-5FEA99ACA960}"/>
              </a:ext>
            </a:extLst>
          </p:cNvPr>
          <p:cNvSpPr>
            <a:spLocks noGrp="1" noChangeArrowheads="1"/>
          </p:cNvSpPr>
          <p:nvPr>
            <p:ph type="title"/>
          </p:nvPr>
        </p:nvSpPr>
        <p:spPr/>
        <p:txBody>
          <a:bodyPr/>
          <a:lstStyle/>
          <a:p>
            <a:r>
              <a:rPr lang="zh-CN" altLang="en-US"/>
              <a:t>透 视</a:t>
            </a:r>
          </a:p>
        </p:txBody>
      </p:sp>
      <p:sp>
        <p:nvSpPr>
          <p:cNvPr id="18435" name="内容占位符 2">
            <a:extLst>
              <a:ext uri="{FF2B5EF4-FFF2-40B4-BE49-F238E27FC236}">
                <a16:creationId xmlns:a16="http://schemas.microsoft.com/office/drawing/2014/main" id="{1E2284B4-2F78-4071-9365-F26306C4574C}"/>
              </a:ext>
            </a:extLst>
          </p:cNvPr>
          <p:cNvSpPr>
            <a:spLocks noGrp="1" noChangeArrowheads="1"/>
          </p:cNvSpPr>
          <p:nvPr>
            <p:ph idx="1"/>
          </p:nvPr>
        </p:nvSpPr>
        <p:spPr>
          <a:xfrm>
            <a:off x="247650" y="1089025"/>
            <a:ext cx="9493250" cy="5311775"/>
          </a:xfrm>
        </p:spPr>
        <p:txBody>
          <a:bodyPr/>
          <a:lstStyle/>
          <a:p>
            <a:r>
              <a:rPr lang="zh-CN" altLang="en-US" sz="2800" dirty="0">
                <a:latin typeface="宋体" panose="02010600030101010101" pitchFamily="2" charset="-122"/>
                <a:ea typeface="宋体" panose="02010600030101010101" pitchFamily="2" charset="-122"/>
              </a:rPr>
              <a:t>固定眼睛位置不动，在画者和被画物体间假想放一面玻璃</a:t>
            </a:r>
            <a:endParaRPr lang="en-US" altLang="zh-CN"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连接物体上点与眼睛形成视线并与玻璃相交</a:t>
            </a:r>
            <a:endParaRPr lang="en-US" altLang="zh-CN"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交点即为物体在二维平面（玻璃）上的像</a:t>
            </a:r>
          </a:p>
        </p:txBody>
      </p:sp>
      <p:sp>
        <p:nvSpPr>
          <p:cNvPr id="21508" name="灯片编号占位符 3">
            <a:extLst>
              <a:ext uri="{FF2B5EF4-FFF2-40B4-BE49-F238E27FC236}">
                <a16:creationId xmlns:a16="http://schemas.microsoft.com/office/drawing/2014/main" id="{B1133F67-F27B-45C8-8F36-F359C9EA870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B86FF6CF-4267-48BA-AD4C-EF1A186A952E}" type="slidenum">
              <a:rPr lang="zh-CN" altLang="en-US" sz="1400" smtClean="0">
                <a:latin typeface="Arial" panose="020B0604020202020204" pitchFamily="34" charset="0"/>
                <a:ea typeface="宋体" panose="02010600030101010101" pitchFamily="2" charset="-122"/>
              </a:rPr>
              <a:pPr>
                <a:spcBef>
                  <a:spcPct val="0"/>
                </a:spcBef>
                <a:buFontTx/>
                <a:buNone/>
              </a:pPr>
              <a:t>15</a:t>
            </a:fld>
            <a:endParaRPr lang="en-US" altLang="zh-CN" sz="1400">
              <a:latin typeface="Arial" panose="020B0604020202020204" pitchFamily="34" charset="0"/>
              <a:ea typeface="宋体" panose="02010600030101010101" pitchFamily="2" charset="-122"/>
            </a:endParaRPr>
          </a:p>
        </p:txBody>
      </p:sp>
      <p:pic>
        <p:nvPicPr>
          <p:cNvPr id="21509" name="Picture 4">
            <a:extLst>
              <a:ext uri="{FF2B5EF4-FFF2-40B4-BE49-F238E27FC236}">
                <a16:creationId xmlns:a16="http://schemas.microsoft.com/office/drawing/2014/main" id="{622D19F3-FDE8-4392-B54E-C2FBF3A637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63" y="2727325"/>
            <a:ext cx="5851525" cy="399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5">
            <a:extLst>
              <a:ext uri="{FF2B5EF4-FFF2-40B4-BE49-F238E27FC236}">
                <a16:creationId xmlns:a16="http://schemas.microsoft.com/office/drawing/2014/main" id="{3258005E-3198-4658-890D-AC3EABEAF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5738" y="3341688"/>
            <a:ext cx="3370262"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日期占位符 1">
            <a:extLst>
              <a:ext uri="{FF2B5EF4-FFF2-40B4-BE49-F238E27FC236}">
                <a16:creationId xmlns:a16="http://schemas.microsoft.com/office/drawing/2014/main" id="{F319A922-ECBF-48A9-8FF5-91E701AB014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57ABC886-7AB8-4CC6-85E0-9526B8F2800E}"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sp>
        <p:nvSpPr>
          <p:cNvPr id="8" name="AutoShape 7">
            <a:extLst>
              <a:ext uri="{FF2B5EF4-FFF2-40B4-BE49-F238E27FC236}">
                <a16:creationId xmlns:a16="http://schemas.microsoft.com/office/drawing/2014/main" id="{B948A630-98D1-4D6D-B7AE-A9FD322339F8}"/>
              </a:ext>
            </a:extLst>
          </p:cNvPr>
          <p:cNvSpPr>
            <a:spLocks noChangeArrowheads="1"/>
          </p:cNvSpPr>
          <p:nvPr/>
        </p:nvSpPr>
        <p:spPr bwMode="auto">
          <a:xfrm>
            <a:off x="7978775" y="295275"/>
            <a:ext cx="1600200" cy="747713"/>
          </a:xfrm>
          <a:prstGeom prst="wedgeRoundRectCallout">
            <a:avLst>
              <a:gd name="adj1" fmla="val -56629"/>
              <a:gd name="adj2" fmla="val 68532"/>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92075" tIns="46038" rIns="92075" bIns="46038"/>
          <a:lstStyle/>
          <a:p>
            <a:pPr algn="ctr" eaLnBrk="1" hangingPunct="1">
              <a:spcBef>
                <a:spcPct val="50000"/>
              </a:spcBef>
              <a:buClr>
                <a:schemeClr val="accent2"/>
              </a:buClr>
              <a:buSzPct val="80000"/>
              <a:buFont typeface="Wingdings" panose="05000000000000000000" pitchFamily="2" charset="2"/>
              <a:buNone/>
              <a:defRPr/>
            </a:pPr>
            <a:r>
              <a:rPr lang="zh-CN" altLang="en-US" sz="3600" b="0">
                <a:solidFill>
                  <a:schemeClr val="accent2"/>
                </a:solidFill>
                <a:latin typeface="宋体" pitchFamily="2" charset="-122"/>
                <a:ea typeface="宋体" pitchFamily="2" charset="-122"/>
              </a:rPr>
              <a:t>问题</a:t>
            </a:r>
            <a:r>
              <a:rPr lang="zh-CN" altLang="en-US" sz="3200" b="0">
                <a:solidFill>
                  <a:schemeClr val="accent2"/>
                </a:solidFill>
                <a:latin typeface="宋体" pitchFamily="2" charset="-122"/>
                <a:ea typeface="宋体" pitchFamily="2" charset="-122"/>
              </a:rPr>
              <a:t>？</a:t>
            </a:r>
            <a:endParaRPr lang="zh-CN" altLang="en-US" sz="3200" b="0" dirty="0">
              <a:solidFill>
                <a:schemeClr val="accent2"/>
              </a:solidFill>
              <a:latin typeface="宋体" pitchFamily="2" charset="-122"/>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fade">
                                      <p:cBhvr>
                                        <p:cTn id="7" dur="500"/>
                                        <p:tgtEl>
                                          <p:spTgt spid="184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8435">
                                            <p:txEl>
                                              <p:pRg st="1" end="1"/>
                                            </p:txEl>
                                          </p:spTgt>
                                        </p:tgtEl>
                                        <p:attrNameLst>
                                          <p:attrName>style.visibility</p:attrName>
                                        </p:attrNameLst>
                                      </p:cBhvr>
                                      <p:to>
                                        <p:strVal val="visible"/>
                                      </p:to>
                                    </p:set>
                                    <p:animEffect transition="in" filter="fade">
                                      <p:cBhvr>
                                        <p:cTn id="12" dur="500"/>
                                        <p:tgtEl>
                                          <p:spTgt spid="184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8435">
                                            <p:txEl>
                                              <p:pRg st="2" end="2"/>
                                            </p:txEl>
                                          </p:spTgt>
                                        </p:tgtEl>
                                        <p:attrNameLst>
                                          <p:attrName>style.visibility</p:attrName>
                                        </p:attrNameLst>
                                      </p:cBhvr>
                                      <p:to>
                                        <p:strVal val="visible"/>
                                      </p:to>
                                    </p:set>
                                    <p:animEffect transition="in" filter="fade">
                                      <p:cBhvr>
                                        <p:cTn id="17" dur="500"/>
                                        <p:tgtEl>
                                          <p:spTgt spid="1843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heckerboard(across)">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id="{2C00BDA5-C4E6-4A02-BF67-101A9CE7D95A}"/>
              </a:ext>
            </a:extLst>
          </p:cNvPr>
          <p:cNvSpPr>
            <a:spLocks noGrp="1" noChangeArrowheads="1"/>
          </p:cNvSpPr>
          <p:nvPr>
            <p:ph type="title"/>
          </p:nvPr>
        </p:nvSpPr>
        <p:spPr/>
        <p:txBody>
          <a:bodyPr/>
          <a:lstStyle/>
          <a:p>
            <a:r>
              <a:rPr lang="zh-CN" altLang="en-US"/>
              <a:t>透视问题分析</a:t>
            </a:r>
          </a:p>
        </p:txBody>
      </p:sp>
      <p:sp>
        <p:nvSpPr>
          <p:cNvPr id="3" name="内容占位符 2">
            <a:extLst>
              <a:ext uri="{FF2B5EF4-FFF2-40B4-BE49-F238E27FC236}">
                <a16:creationId xmlns:a16="http://schemas.microsoft.com/office/drawing/2014/main" id="{856D6B73-623D-4D7C-9745-7EDC48926035}"/>
              </a:ext>
            </a:extLst>
          </p:cNvPr>
          <p:cNvSpPr>
            <a:spLocks noGrp="1" noChangeArrowheads="1"/>
          </p:cNvSpPr>
          <p:nvPr>
            <p:ph idx="1"/>
          </p:nvPr>
        </p:nvSpPr>
        <p:spPr/>
        <p:txBody>
          <a:bodyPr/>
          <a:lstStyle/>
          <a:p>
            <a:r>
              <a:rPr lang="zh-CN" altLang="en-US" dirty="0">
                <a:latin typeface="宋体" panose="02010600030101010101" pitchFamily="2" charset="-122"/>
                <a:ea typeface="宋体" panose="02010600030101010101" pitchFamily="2" charset="-122"/>
              </a:rPr>
              <a:t>视点</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对象</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画面 </a:t>
            </a:r>
            <a:endParaRPr lang="en-US" altLang="zh-CN" dirty="0">
              <a:latin typeface="宋体" panose="02010600030101010101" pitchFamily="2" charset="-122"/>
              <a:ea typeface="宋体" panose="02010600030101010101" pitchFamily="2" charset="-122"/>
            </a:endParaRPr>
          </a:p>
          <a:p>
            <a:r>
              <a:rPr lang="zh-CN" altLang="en-US" b="1" dirty="0">
                <a:latin typeface="宋体" panose="02010600030101010101" pitchFamily="2" charset="-122"/>
                <a:ea typeface="宋体" panose="02010600030101010101" pitchFamily="2" charset="-122"/>
              </a:rPr>
              <a:t>输入</a:t>
            </a:r>
            <a:r>
              <a:rPr lang="en-US" altLang="zh-CN" b="1"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三维观察坐标</a:t>
            </a:r>
            <a:endParaRPr lang="en-US" altLang="zh-CN" dirty="0">
              <a:latin typeface="宋体" panose="02010600030101010101" pitchFamily="2" charset="-122"/>
              <a:ea typeface="宋体" panose="02010600030101010101" pitchFamily="2" charset="-122"/>
            </a:endParaRPr>
          </a:p>
          <a:p>
            <a:r>
              <a:rPr lang="zh-CN" altLang="en-US" b="1" dirty="0"/>
              <a:t>输出</a:t>
            </a:r>
            <a:r>
              <a:rPr lang="en-US" altLang="zh-CN" b="1" dirty="0"/>
              <a:t>:</a:t>
            </a:r>
            <a:r>
              <a:rPr lang="zh-CN" altLang="en-US" dirty="0">
                <a:latin typeface="宋体" panose="02010600030101010101" pitchFamily="2" charset="-122"/>
                <a:ea typeface="宋体" panose="02010600030101010101" pitchFamily="2" charset="-122"/>
              </a:rPr>
              <a:t>二维投影坐标</a:t>
            </a:r>
            <a:endParaRPr lang="en-US" altLang="zh-CN" dirty="0">
              <a:latin typeface="宋体" panose="02010600030101010101" pitchFamily="2" charset="-122"/>
              <a:ea typeface="宋体" panose="02010600030101010101" pitchFamily="2" charset="-122"/>
            </a:endParaRPr>
          </a:p>
        </p:txBody>
      </p:sp>
      <p:sp>
        <p:nvSpPr>
          <p:cNvPr id="22532" name="灯片编号占位符 3">
            <a:extLst>
              <a:ext uri="{FF2B5EF4-FFF2-40B4-BE49-F238E27FC236}">
                <a16:creationId xmlns:a16="http://schemas.microsoft.com/office/drawing/2014/main" id="{AD80DA91-AD03-447B-8EC2-1DFBB0C4C46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045D7E5A-5FFE-4007-9C7A-EB5D9E814B10}" type="slidenum">
              <a:rPr lang="zh-CN" altLang="en-US" sz="1400" smtClean="0">
                <a:latin typeface="Arial" panose="020B0604020202020204" pitchFamily="34" charset="0"/>
                <a:ea typeface="宋体" panose="02010600030101010101" pitchFamily="2" charset="-122"/>
              </a:rPr>
              <a:pPr>
                <a:spcBef>
                  <a:spcPct val="0"/>
                </a:spcBef>
                <a:buFontTx/>
                <a:buNone/>
              </a:pPr>
              <a:t>16</a:t>
            </a:fld>
            <a:endParaRPr lang="en-US" altLang="zh-CN" sz="1400">
              <a:latin typeface="Arial" panose="020B0604020202020204" pitchFamily="34" charset="0"/>
              <a:ea typeface="宋体" panose="02010600030101010101" pitchFamily="2" charset="-122"/>
            </a:endParaRPr>
          </a:p>
        </p:txBody>
      </p:sp>
      <p:pic>
        <p:nvPicPr>
          <p:cNvPr id="5" name="Picture 4">
            <a:extLst>
              <a:ext uri="{FF2B5EF4-FFF2-40B4-BE49-F238E27FC236}">
                <a16:creationId xmlns:a16="http://schemas.microsoft.com/office/drawing/2014/main" id="{CEAE8B8A-DA0E-4F60-B5D9-4D28D9A85FEF}"/>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14400" y="3941763"/>
            <a:ext cx="7227888" cy="263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7">
            <a:extLst>
              <a:ext uri="{FF2B5EF4-FFF2-40B4-BE49-F238E27FC236}">
                <a16:creationId xmlns:a16="http://schemas.microsoft.com/office/drawing/2014/main" id="{A9181F6A-1A3B-4265-99B8-BA25F7F6FC09}"/>
              </a:ext>
            </a:extLst>
          </p:cNvPr>
          <p:cNvSpPr>
            <a:spLocks noChangeArrowheads="1"/>
          </p:cNvSpPr>
          <p:nvPr/>
        </p:nvSpPr>
        <p:spPr bwMode="auto">
          <a:xfrm>
            <a:off x="7088188" y="2100263"/>
            <a:ext cx="2332037" cy="747712"/>
          </a:xfrm>
          <a:prstGeom prst="wedgeRoundRectCallout">
            <a:avLst>
              <a:gd name="adj1" fmla="val -49230"/>
              <a:gd name="adj2" fmla="val 103428"/>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92075" tIns="46038" rIns="92075" bIns="46038"/>
          <a:lstStyle/>
          <a:p>
            <a:pPr algn="ctr" eaLnBrk="1" hangingPunct="1">
              <a:spcBef>
                <a:spcPct val="50000"/>
              </a:spcBef>
              <a:buClr>
                <a:schemeClr val="accent2"/>
              </a:buClr>
              <a:buSzPct val="80000"/>
              <a:buFont typeface="Wingdings" panose="05000000000000000000" pitchFamily="2" charset="2"/>
              <a:buNone/>
              <a:defRPr/>
            </a:pPr>
            <a:r>
              <a:rPr lang="zh-CN" altLang="en-US" sz="3600" b="0">
                <a:solidFill>
                  <a:schemeClr val="accent2"/>
                </a:solidFill>
                <a:latin typeface="宋体" pitchFamily="2" charset="-122"/>
                <a:ea typeface="宋体" pitchFamily="2" charset="-122"/>
              </a:rPr>
              <a:t>如何解决</a:t>
            </a:r>
            <a:r>
              <a:rPr lang="zh-CN" altLang="en-US" sz="3200" b="0" dirty="0">
                <a:solidFill>
                  <a:schemeClr val="accent2"/>
                </a:solidFill>
                <a:latin typeface="宋体" pitchFamily="2" charset="-122"/>
                <a:ea typeface="宋体" pitchFamily="2" charset="-122"/>
              </a:rPr>
              <a:t>？</a:t>
            </a:r>
          </a:p>
        </p:txBody>
      </p:sp>
      <p:sp>
        <p:nvSpPr>
          <p:cNvPr id="22535" name="日期占位符 1">
            <a:extLst>
              <a:ext uri="{FF2B5EF4-FFF2-40B4-BE49-F238E27FC236}">
                <a16:creationId xmlns:a16="http://schemas.microsoft.com/office/drawing/2014/main" id="{841430C1-644E-47F6-9A9F-CE9CBB9AC85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88E61B96-DA0A-4F75-A033-F2F5ACDB7B85}"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checkerboard(across)">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6">
            <a:extLst>
              <a:ext uri="{FF2B5EF4-FFF2-40B4-BE49-F238E27FC236}">
                <a16:creationId xmlns:a16="http://schemas.microsoft.com/office/drawing/2014/main" id="{BCFF4936-98E5-4D81-BDFF-723C1C235FB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37C0D60E-D5D7-40F3-8EEB-92E449903C7F}" type="slidenum">
              <a:rPr lang="zh-CN" altLang="en-US" sz="1400" smtClean="0">
                <a:latin typeface="Arial" panose="020B0604020202020204" pitchFamily="34" charset="0"/>
                <a:ea typeface="宋体" panose="02010600030101010101" pitchFamily="2" charset="-122"/>
              </a:rPr>
              <a:pPr>
                <a:spcBef>
                  <a:spcPct val="0"/>
                </a:spcBef>
                <a:buFontTx/>
                <a:buNone/>
              </a:pPr>
              <a:t>17</a:t>
            </a:fld>
            <a:endParaRPr lang="en-US" altLang="zh-CN" sz="1400">
              <a:latin typeface="Arial" panose="020B0604020202020204" pitchFamily="34" charset="0"/>
              <a:ea typeface="宋体" panose="02010600030101010101" pitchFamily="2" charset="-122"/>
            </a:endParaRPr>
          </a:p>
        </p:txBody>
      </p:sp>
      <p:sp>
        <p:nvSpPr>
          <p:cNvPr id="2054" name="Rectangle 3">
            <a:extLst>
              <a:ext uri="{FF2B5EF4-FFF2-40B4-BE49-F238E27FC236}">
                <a16:creationId xmlns:a16="http://schemas.microsoft.com/office/drawing/2014/main" id="{5EE274AB-A9FD-4404-A54A-47857F3945B9}"/>
              </a:ext>
            </a:extLst>
          </p:cNvPr>
          <p:cNvSpPr>
            <a:spLocks noGrp="1" noChangeArrowheads="1"/>
          </p:cNvSpPr>
          <p:nvPr>
            <p:ph type="body" sz="half" idx="1"/>
          </p:nvPr>
        </p:nvSpPr>
        <p:spPr>
          <a:xfrm>
            <a:off x="247650" y="1219200"/>
            <a:ext cx="9391650" cy="5181600"/>
          </a:xfrm>
        </p:spPr>
        <p:txBody>
          <a:bodyPr/>
          <a:lstStyle/>
          <a:p>
            <a:pPr eaLnBrk="1" hangingPunct="1"/>
            <a:r>
              <a:rPr lang="zh-CN" altLang="en-US">
                <a:latin typeface="宋体" panose="02010600030101010101" pitchFamily="2" charset="-122"/>
                <a:ea typeface="宋体" panose="02010600030101010101" pitchFamily="2" charset="-122"/>
              </a:rPr>
              <a:t>观察坐标系</a:t>
            </a:r>
          </a:p>
          <a:p>
            <a:pPr eaLnBrk="1" hangingPunct="1"/>
            <a:r>
              <a:rPr lang="zh-CN" altLang="en-US">
                <a:latin typeface="宋体" panose="02010600030101010101" pitchFamily="2" charset="-122"/>
                <a:ea typeface="宋体" panose="02010600030101010101" pitchFamily="2" charset="-122"/>
              </a:rPr>
              <a:t>投影坐标系</a:t>
            </a:r>
          </a:p>
        </p:txBody>
      </p:sp>
      <p:graphicFrame>
        <p:nvGraphicFramePr>
          <p:cNvPr id="2050" name="Object 7">
            <a:extLst>
              <a:ext uri="{FF2B5EF4-FFF2-40B4-BE49-F238E27FC236}">
                <a16:creationId xmlns:a16="http://schemas.microsoft.com/office/drawing/2014/main" id="{E154C6CC-B0DD-4EFB-90CE-76238FA53C7F}"/>
              </a:ext>
            </a:extLst>
          </p:cNvPr>
          <p:cNvGraphicFramePr>
            <a:graphicFrameLocks noChangeAspect="1"/>
          </p:cNvGraphicFramePr>
          <p:nvPr/>
        </p:nvGraphicFramePr>
        <p:xfrm>
          <a:off x="5800725" y="3433763"/>
          <a:ext cx="4105275" cy="3424237"/>
        </p:xfrm>
        <a:graphic>
          <a:graphicData uri="http://schemas.openxmlformats.org/presentationml/2006/ole">
            <mc:AlternateContent xmlns:mc="http://schemas.openxmlformats.org/markup-compatibility/2006">
              <mc:Choice xmlns:v="urn:schemas-microsoft-com:vml" Requires="v">
                <p:oleObj spid="_x0000_s24833" name="Visio" r:id="rId4" imgW="2304038" imgH="1828979" progId="Visio.Drawing.11">
                  <p:embed/>
                </p:oleObj>
              </mc:Choice>
              <mc:Fallback>
                <p:oleObj name="Visio" r:id="rId4" imgW="2304038" imgH="1828979"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0725" y="3433763"/>
                        <a:ext cx="4105275" cy="342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Object 9">
            <a:extLst>
              <a:ext uri="{FF2B5EF4-FFF2-40B4-BE49-F238E27FC236}">
                <a16:creationId xmlns:a16="http://schemas.microsoft.com/office/drawing/2014/main" id="{45D532FF-5BD9-4A4C-9C26-7BDE0DFF3773}"/>
              </a:ext>
            </a:extLst>
          </p:cNvPr>
          <p:cNvGraphicFramePr>
            <a:graphicFrameLocks noChangeAspect="1"/>
          </p:cNvGraphicFramePr>
          <p:nvPr/>
        </p:nvGraphicFramePr>
        <p:xfrm>
          <a:off x="1873250" y="3406775"/>
          <a:ext cx="4205288" cy="3451225"/>
        </p:xfrm>
        <a:graphic>
          <a:graphicData uri="http://schemas.openxmlformats.org/presentationml/2006/ole">
            <mc:AlternateContent xmlns:mc="http://schemas.openxmlformats.org/markup-compatibility/2006">
              <mc:Choice xmlns:v="urn:schemas-microsoft-com:vml" Requires="v">
                <p:oleObj spid="_x0000_s24834" name="Visio" r:id="rId6" imgW="2369046" imgH="1843147" progId="Visio.Drawing.11">
                  <p:embed/>
                </p:oleObj>
              </mc:Choice>
              <mc:Fallback>
                <p:oleObj name="Visio" r:id="rId6" imgW="2369046" imgH="1843147" progId="Visio.Drawing.11">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3250" y="3406775"/>
                        <a:ext cx="4205288" cy="345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4582" name="Picture 4">
            <a:extLst>
              <a:ext uri="{FF2B5EF4-FFF2-40B4-BE49-F238E27FC236}">
                <a16:creationId xmlns:a16="http://schemas.microsoft.com/office/drawing/2014/main" id="{0F22B82D-4E6E-42B7-B832-E6CE9C098818}"/>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2678113" y="1077913"/>
            <a:ext cx="7227887" cy="263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标题 7">
            <a:extLst>
              <a:ext uri="{FF2B5EF4-FFF2-40B4-BE49-F238E27FC236}">
                <a16:creationId xmlns:a16="http://schemas.microsoft.com/office/drawing/2014/main" id="{30F6D3E3-0821-4F2D-A4F3-D6A70B32EEF2}"/>
              </a:ext>
            </a:extLst>
          </p:cNvPr>
          <p:cNvSpPr>
            <a:spLocks noGrp="1" noChangeArrowheads="1"/>
          </p:cNvSpPr>
          <p:nvPr>
            <p:ph type="title"/>
          </p:nvPr>
        </p:nvSpPr>
        <p:spPr/>
        <p:txBody>
          <a:bodyPr/>
          <a:lstStyle/>
          <a:p>
            <a:r>
              <a:rPr lang="zh-CN" altLang="en-US"/>
              <a:t>透视问题模型</a:t>
            </a:r>
          </a:p>
        </p:txBody>
      </p:sp>
      <p:sp>
        <p:nvSpPr>
          <p:cNvPr id="24584" name="日期占位符 1">
            <a:extLst>
              <a:ext uri="{FF2B5EF4-FFF2-40B4-BE49-F238E27FC236}">
                <a16:creationId xmlns:a16="http://schemas.microsoft.com/office/drawing/2014/main" id="{B97A4850-30FE-4F8E-A213-657799F3B7B1}"/>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E2C4E383-05F1-4A1B-95DC-C3008BFA34D4}"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checkerboard(across)">
                                      <p:cBhvr>
                                        <p:cTn id="7" dur="500"/>
                                        <p:tgtEl>
                                          <p:spTgt spid="20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054">
                                            <p:txEl>
                                              <p:pRg st="0" end="0"/>
                                            </p:txEl>
                                          </p:spTgt>
                                        </p:tgtEl>
                                        <p:attrNameLst>
                                          <p:attrName>style.visibility</p:attrName>
                                        </p:attrNameLst>
                                      </p:cBhvr>
                                      <p:to>
                                        <p:strVal val="visible"/>
                                      </p:to>
                                    </p:set>
                                    <p:animEffect transition="in" filter="blinds(horizontal)">
                                      <p:cBhvr>
                                        <p:cTn id="12" dur="500"/>
                                        <p:tgtEl>
                                          <p:spTgt spid="205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checkerboard(across)">
                                      <p:cBhvr>
                                        <p:cTn id="17" dur="500"/>
                                        <p:tgtEl>
                                          <p:spTgt spid="205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054">
                                            <p:txEl>
                                              <p:pRg st="1" end="1"/>
                                            </p:txEl>
                                          </p:spTgt>
                                        </p:tgtEl>
                                        <p:attrNameLst>
                                          <p:attrName>style.visibility</p:attrName>
                                        </p:attrNameLst>
                                      </p:cBhvr>
                                      <p:to>
                                        <p:strVal val="visible"/>
                                      </p:to>
                                    </p:set>
                                    <p:animEffect transition="in" filter="blinds(horizontal)">
                                      <p:cBhvr>
                                        <p:cTn id="22" dur="500"/>
                                        <p:tgtEl>
                                          <p:spTgt spid="205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7">
            <a:extLst>
              <a:ext uri="{FF2B5EF4-FFF2-40B4-BE49-F238E27FC236}">
                <a16:creationId xmlns:a16="http://schemas.microsoft.com/office/drawing/2014/main" id="{496AFB3A-02BC-43D7-BBB1-D920677E623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392F10B4-C613-487E-B361-FA39DA79BF21}" type="slidenum">
              <a:rPr lang="zh-CN" altLang="en-US" sz="1400" smtClean="0">
                <a:latin typeface="Arial" panose="020B0604020202020204" pitchFamily="34" charset="0"/>
                <a:ea typeface="宋体" panose="02010600030101010101" pitchFamily="2" charset="-122"/>
              </a:rPr>
              <a:pPr>
                <a:spcBef>
                  <a:spcPct val="0"/>
                </a:spcBef>
                <a:buFontTx/>
                <a:buNone/>
              </a:pPr>
              <a:t>18</a:t>
            </a:fld>
            <a:endParaRPr lang="en-US" altLang="zh-CN" sz="1400">
              <a:latin typeface="Arial" panose="020B0604020202020204" pitchFamily="34" charset="0"/>
              <a:ea typeface="宋体" panose="02010600030101010101" pitchFamily="2" charset="-122"/>
            </a:endParaRPr>
          </a:p>
        </p:txBody>
      </p:sp>
      <p:sp>
        <p:nvSpPr>
          <p:cNvPr id="863235" name="Rectangle 3">
            <a:extLst>
              <a:ext uri="{FF2B5EF4-FFF2-40B4-BE49-F238E27FC236}">
                <a16:creationId xmlns:a16="http://schemas.microsoft.com/office/drawing/2014/main" id="{FBCCD8F7-BC3B-4653-8602-7F1477768806}"/>
              </a:ext>
            </a:extLst>
          </p:cNvPr>
          <p:cNvSpPr>
            <a:spLocks noGrp="1" noChangeArrowheads="1"/>
          </p:cNvSpPr>
          <p:nvPr>
            <p:ph type="body" sz="half" idx="1"/>
          </p:nvPr>
        </p:nvSpPr>
        <p:spPr>
          <a:xfrm>
            <a:off x="247650" y="1219200"/>
            <a:ext cx="9409113" cy="5181600"/>
          </a:xfrm>
        </p:spPr>
        <p:txBody>
          <a:bodyPr/>
          <a:lstStyle/>
          <a:p>
            <a:pPr eaLnBrk="1" hangingPunct="1"/>
            <a:r>
              <a:rPr lang="zh-CN" altLang="en-US" b="1" dirty="0"/>
              <a:t>坐标系的设置</a:t>
            </a:r>
            <a:endParaRPr lang="en-US" altLang="zh-CN" b="1" dirty="0"/>
          </a:p>
          <a:p>
            <a:pPr eaLnBrk="1" hangingPunct="1"/>
            <a:r>
              <a:rPr lang="zh-CN" altLang="en-US" b="1" dirty="0"/>
              <a:t>视点</a:t>
            </a:r>
            <a:r>
              <a:rPr lang="en-US" altLang="zh-CN" b="1" dirty="0"/>
              <a:t>E</a:t>
            </a:r>
            <a:r>
              <a:rPr lang="zh-CN" altLang="en-US" b="1" dirty="0"/>
              <a:t>以及视线方向的定义</a:t>
            </a:r>
            <a:endParaRPr lang="en-US" altLang="zh-CN" b="1" dirty="0"/>
          </a:p>
          <a:p>
            <a:pPr eaLnBrk="1" hangingPunct="1"/>
            <a:r>
              <a:rPr lang="zh-CN" altLang="en-US" b="1" dirty="0"/>
              <a:t>投影平面（或画面）</a:t>
            </a:r>
            <a:r>
              <a:rPr lang="en-US" altLang="zh-CN" b="1" dirty="0" err="1"/>
              <a:t>xoy</a:t>
            </a:r>
            <a:endParaRPr lang="en-US" altLang="zh-CN" b="1" dirty="0"/>
          </a:p>
        </p:txBody>
      </p:sp>
      <p:pic>
        <p:nvPicPr>
          <p:cNvPr id="25604" name="Picture 11">
            <a:extLst>
              <a:ext uri="{FF2B5EF4-FFF2-40B4-BE49-F238E27FC236}">
                <a16:creationId xmlns:a16="http://schemas.microsoft.com/office/drawing/2014/main" id="{E33453A8-FCFB-42C6-AB03-975945525BDB}"/>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0" y="4278313"/>
            <a:ext cx="6151563"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55" name="Object 10">
            <a:extLst>
              <a:ext uri="{FF2B5EF4-FFF2-40B4-BE49-F238E27FC236}">
                <a16:creationId xmlns:a16="http://schemas.microsoft.com/office/drawing/2014/main" id="{534C8E5F-6594-40EE-858C-5107C9A946E9}"/>
              </a:ext>
            </a:extLst>
          </p:cNvPr>
          <p:cNvGraphicFramePr>
            <a:graphicFrameLocks noChangeAspect="1"/>
          </p:cNvGraphicFramePr>
          <p:nvPr/>
        </p:nvGraphicFramePr>
        <p:xfrm>
          <a:off x="5345113" y="3862388"/>
          <a:ext cx="4560887" cy="2995612"/>
        </p:xfrm>
        <a:graphic>
          <a:graphicData uri="http://schemas.openxmlformats.org/presentationml/2006/ole">
            <mc:AlternateContent xmlns:mc="http://schemas.openxmlformats.org/markup-compatibility/2006">
              <mc:Choice xmlns:v="urn:schemas-microsoft-com:vml" Requires="v">
                <p:oleObj spid="_x0000_s25859" name="Visio" r:id="rId5" imgW="2793682" imgH="1769805" progId="Visio.Drawing.11">
                  <p:embed/>
                </p:oleObj>
              </mc:Choice>
              <mc:Fallback>
                <p:oleObj name="Visio" r:id="rId5" imgW="2793682" imgH="1769805" progId="Visio.Drawing.11">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5113" y="3862388"/>
                        <a:ext cx="4560887" cy="299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6" name="标题 6">
            <a:extLst>
              <a:ext uri="{FF2B5EF4-FFF2-40B4-BE49-F238E27FC236}">
                <a16:creationId xmlns:a16="http://schemas.microsoft.com/office/drawing/2014/main" id="{FEA7A8FE-51E3-4E13-8171-F4CE752C9854}"/>
              </a:ext>
            </a:extLst>
          </p:cNvPr>
          <p:cNvSpPr>
            <a:spLocks noGrp="1" noChangeArrowheads="1"/>
          </p:cNvSpPr>
          <p:nvPr>
            <p:ph type="title"/>
          </p:nvPr>
        </p:nvSpPr>
        <p:spPr/>
        <p:txBody>
          <a:bodyPr/>
          <a:lstStyle/>
          <a:p>
            <a:r>
              <a:rPr lang="zh-CN" altLang="en-US"/>
              <a:t>透视问题模型</a:t>
            </a:r>
          </a:p>
        </p:txBody>
      </p:sp>
      <p:graphicFrame>
        <p:nvGraphicFramePr>
          <p:cNvPr id="12295" name="Object 7">
            <a:extLst>
              <a:ext uri="{FF2B5EF4-FFF2-40B4-BE49-F238E27FC236}">
                <a16:creationId xmlns:a16="http://schemas.microsoft.com/office/drawing/2014/main" id="{36059DB0-83AA-4903-8F48-ED474C9B367C}"/>
              </a:ext>
            </a:extLst>
          </p:cNvPr>
          <p:cNvGraphicFramePr>
            <a:graphicFrameLocks noChangeAspect="1"/>
          </p:cNvGraphicFramePr>
          <p:nvPr/>
        </p:nvGraphicFramePr>
        <p:xfrm>
          <a:off x="5508625" y="776288"/>
          <a:ext cx="4397375" cy="3479800"/>
        </p:xfrm>
        <a:graphic>
          <a:graphicData uri="http://schemas.openxmlformats.org/presentationml/2006/ole">
            <mc:AlternateContent xmlns:mc="http://schemas.openxmlformats.org/markup-compatibility/2006">
              <mc:Choice xmlns:v="urn:schemas-microsoft-com:vml" Requires="v">
                <p:oleObj spid="_x0000_s25860" name="Visio" r:id="rId7" imgW="2012752" imgH="1590199" progId="Visio.Drawing.11">
                  <p:embed/>
                </p:oleObj>
              </mc:Choice>
              <mc:Fallback>
                <p:oleObj name="Visio" r:id="rId7" imgW="2012752" imgH="1590199" progId="Visio.Drawing.11">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8625" y="776288"/>
                        <a:ext cx="4397375" cy="3479800"/>
                      </a:xfrm>
                      <a:prstGeom prst="rect">
                        <a:avLst/>
                      </a:prstGeom>
                      <a:solidFill>
                        <a:srgbClr val="CCFFFF">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8" name="日期占位符 1">
            <a:extLst>
              <a:ext uri="{FF2B5EF4-FFF2-40B4-BE49-F238E27FC236}">
                <a16:creationId xmlns:a16="http://schemas.microsoft.com/office/drawing/2014/main" id="{B968E835-96D6-485C-BBD7-BA5E78886D3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82C31A05-6361-4E29-ACA4-A90E4EBE6434}"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2295"/>
                                        </p:tgtEl>
                                        <p:attrNameLst>
                                          <p:attrName>style.visibility</p:attrName>
                                        </p:attrNameLst>
                                      </p:cBhvr>
                                      <p:to>
                                        <p:strVal val="visible"/>
                                      </p:to>
                                    </p:set>
                                    <p:animEffect transition="in" filter="checkerboard(across)">
                                      <p:cBhvr>
                                        <p:cTn id="7" dur="500"/>
                                        <p:tgtEl>
                                          <p:spTgt spid="122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63235">
                                            <p:txEl>
                                              <p:pRg st="1" end="1"/>
                                            </p:txEl>
                                          </p:spTgt>
                                        </p:tgtEl>
                                        <p:attrNameLst>
                                          <p:attrName>style.visibility</p:attrName>
                                        </p:attrNameLst>
                                      </p:cBhvr>
                                      <p:to>
                                        <p:strVal val="visible"/>
                                      </p:to>
                                    </p:set>
                                    <p:animEffect transition="in" filter="blinds(horizontal)">
                                      <p:cBhvr>
                                        <p:cTn id="12" dur="500"/>
                                        <p:tgtEl>
                                          <p:spTgt spid="8632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863235">
                                            <p:txEl>
                                              <p:pRg st="2" end="2"/>
                                            </p:txEl>
                                          </p:spTgt>
                                        </p:tgtEl>
                                        <p:attrNameLst>
                                          <p:attrName>style.visibility</p:attrName>
                                        </p:attrNameLst>
                                      </p:cBhvr>
                                      <p:to>
                                        <p:strVal val="visible"/>
                                      </p:to>
                                    </p:set>
                                    <p:animEffect transition="in" filter="checkerboard(across)">
                                      <p:cBhvr>
                                        <p:cTn id="17" dur="500"/>
                                        <p:tgtEl>
                                          <p:spTgt spid="86323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055"/>
                                        </p:tgtEl>
                                        <p:attrNameLst>
                                          <p:attrName>style.visibility</p:attrName>
                                        </p:attrNameLst>
                                      </p:cBhvr>
                                      <p:to>
                                        <p:strVal val="visible"/>
                                      </p:to>
                                    </p:set>
                                    <p:animEffect transition="in" filter="checkerboard(across)">
                                      <p:cBhvr>
                                        <p:cTn id="22" dur="500"/>
                                        <p:tgtEl>
                                          <p:spTgt spid="2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灯片编号占位符 7">
            <a:extLst>
              <a:ext uri="{FF2B5EF4-FFF2-40B4-BE49-F238E27FC236}">
                <a16:creationId xmlns:a16="http://schemas.microsoft.com/office/drawing/2014/main" id="{B45742C2-8C33-4994-8553-E3D6D494C47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0C80AD02-0BA6-484F-B4B9-CF5B9DC1A6E4}" type="slidenum">
              <a:rPr lang="zh-CN" altLang="en-US" sz="1400" smtClean="0">
                <a:latin typeface="Arial" panose="020B0604020202020204" pitchFamily="34" charset="0"/>
                <a:ea typeface="宋体" panose="02010600030101010101" pitchFamily="2" charset="-122"/>
              </a:rPr>
              <a:pPr>
                <a:spcBef>
                  <a:spcPct val="0"/>
                </a:spcBef>
                <a:buFontTx/>
                <a:buNone/>
              </a:pPr>
              <a:t>19</a:t>
            </a:fld>
            <a:endParaRPr lang="en-US" altLang="zh-CN" sz="1400">
              <a:latin typeface="Arial" panose="020B0604020202020204" pitchFamily="34" charset="0"/>
              <a:ea typeface="宋体" panose="02010600030101010101" pitchFamily="2" charset="-122"/>
            </a:endParaRPr>
          </a:p>
        </p:txBody>
      </p:sp>
      <p:sp>
        <p:nvSpPr>
          <p:cNvPr id="9222" name="Rectangle 3">
            <a:extLst>
              <a:ext uri="{FF2B5EF4-FFF2-40B4-BE49-F238E27FC236}">
                <a16:creationId xmlns:a16="http://schemas.microsoft.com/office/drawing/2014/main" id="{CDE76FFB-14D7-4D86-A75D-1254AA22FD2C}"/>
              </a:ext>
            </a:extLst>
          </p:cNvPr>
          <p:cNvSpPr>
            <a:spLocks noGrp="1" noChangeArrowheads="1"/>
          </p:cNvSpPr>
          <p:nvPr>
            <p:ph type="body" sz="half" idx="1"/>
          </p:nvPr>
        </p:nvSpPr>
        <p:spPr>
          <a:xfrm>
            <a:off x="247650" y="1066800"/>
            <a:ext cx="9386888" cy="5334000"/>
          </a:xfrm>
        </p:spPr>
        <p:txBody>
          <a:bodyPr/>
          <a:lstStyle/>
          <a:p>
            <a:pPr eaLnBrk="1" hangingPunct="1"/>
            <a:r>
              <a:rPr lang="zh-CN" altLang="en-US" dirty="0">
                <a:latin typeface="华文中宋" panose="02010600040101010101" pitchFamily="2" charset="-122"/>
                <a:ea typeface="华文中宋" panose="02010600040101010101" pitchFamily="2" charset="-122"/>
              </a:rPr>
              <a:t>视点</a:t>
            </a:r>
            <a:endParaRPr lang="en-US" altLang="zh-CN" dirty="0">
              <a:latin typeface="华文中宋" panose="02010600040101010101" pitchFamily="2" charset="-122"/>
              <a:ea typeface="华文中宋" panose="02010600040101010101" pitchFamily="2" charset="-122"/>
            </a:endParaRPr>
          </a:p>
          <a:p>
            <a:pPr eaLnBrk="1" hangingPunct="1"/>
            <a:r>
              <a:rPr lang="zh-CN" altLang="en-US" dirty="0">
                <a:latin typeface="华文中宋" panose="02010600040101010101" pitchFamily="2" charset="-122"/>
                <a:ea typeface="华文中宋" panose="02010600040101010101" pitchFamily="2" charset="-122"/>
              </a:rPr>
              <a:t>画面：坐标平面</a:t>
            </a:r>
            <a:r>
              <a:rPr lang="en-US" altLang="zh-CN" dirty="0" err="1">
                <a:latin typeface="华文中宋" panose="02010600040101010101" pitchFamily="2" charset="-122"/>
                <a:ea typeface="华文中宋" panose="02010600040101010101" pitchFamily="2" charset="-122"/>
              </a:rPr>
              <a:t>xoy</a:t>
            </a:r>
            <a:endParaRPr lang="en-US" altLang="zh-CN" dirty="0">
              <a:latin typeface="华文中宋" panose="02010600040101010101" pitchFamily="2" charset="-122"/>
              <a:ea typeface="华文中宋" panose="02010600040101010101" pitchFamily="2" charset="-122"/>
            </a:endParaRPr>
          </a:p>
          <a:p>
            <a:pPr eaLnBrk="1" hangingPunct="1"/>
            <a:r>
              <a:rPr lang="zh-CN" altLang="en-US" dirty="0">
                <a:latin typeface="华文中宋" panose="02010600040101010101" pitchFamily="2" charset="-122"/>
                <a:ea typeface="华文中宋" panose="02010600040101010101" pitchFamily="2" charset="-122"/>
              </a:rPr>
              <a:t>视线</a:t>
            </a:r>
            <a:r>
              <a:rPr lang="en-US" altLang="zh-CN" dirty="0">
                <a:latin typeface="华文中宋" panose="02010600040101010101" pitchFamily="2" charset="-122"/>
                <a:ea typeface="华文中宋" panose="02010600040101010101" pitchFamily="2" charset="-122"/>
              </a:rPr>
              <a:t>EP</a:t>
            </a:r>
            <a:r>
              <a:rPr lang="zh-CN" altLang="en-US" dirty="0">
                <a:latin typeface="华文中宋" panose="02010600040101010101" pitchFamily="2" charset="-122"/>
                <a:ea typeface="华文中宋" panose="02010600040101010101" pitchFamily="2" charset="-122"/>
              </a:rPr>
              <a:t>的参数方程：</a:t>
            </a:r>
            <a:endParaRPr lang="en-US" altLang="zh-CN" dirty="0">
              <a:latin typeface="华文中宋" panose="02010600040101010101" pitchFamily="2" charset="-122"/>
              <a:ea typeface="华文中宋" panose="02010600040101010101" pitchFamily="2" charset="-122"/>
            </a:endParaRPr>
          </a:p>
        </p:txBody>
      </p:sp>
      <p:graphicFrame>
        <p:nvGraphicFramePr>
          <p:cNvPr id="26628" name="Object 10">
            <a:extLst>
              <a:ext uri="{FF2B5EF4-FFF2-40B4-BE49-F238E27FC236}">
                <a16:creationId xmlns:a16="http://schemas.microsoft.com/office/drawing/2014/main" id="{1B811D20-EF67-41D8-B7A7-415127123EEC}"/>
              </a:ext>
            </a:extLst>
          </p:cNvPr>
          <p:cNvGraphicFramePr>
            <a:graphicFrameLocks noChangeAspect="1"/>
          </p:cNvGraphicFramePr>
          <p:nvPr/>
        </p:nvGraphicFramePr>
        <p:xfrm>
          <a:off x="4133850" y="2824163"/>
          <a:ext cx="5772150" cy="4033837"/>
        </p:xfrm>
        <a:graphic>
          <a:graphicData uri="http://schemas.openxmlformats.org/presentationml/2006/ole">
            <mc:AlternateContent xmlns:mc="http://schemas.openxmlformats.org/markup-compatibility/2006">
              <mc:Choice xmlns:v="urn:schemas-microsoft-com:vml" Requires="v">
                <p:oleObj spid="_x0000_s27008" name="Visio" r:id="rId4" imgW="2626578" imgH="1769805" progId="Visio.Drawing.11">
                  <p:embed/>
                </p:oleObj>
              </mc:Choice>
              <mc:Fallback>
                <p:oleObj name="Visio" r:id="rId4" imgW="2626578" imgH="1769805" progId="Visio.Drawing.11">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3850" y="2824163"/>
                        <a:ext cx="5772150" cy="403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29" name="Rectangle 8">
            <a:extLst>
              <a:ext uri="{FF2B5EF4-FFF2-40B4-BE49-F238E27FC236}">
                <a16:creationId xmlns:a16="http://schemas.microsoft.com/office/drawing/2014/main" id="{338F03F6-433C-48A5-A746-7FECCCEDD4B5}"/>
              </a:ext>
            </a:extLst>
          </p:cNvPr>
          <p:cNvSpPr>
            <a:spLocks noChangeArrowheads="1"/>
          </p:cNvSpPr>
          <p:nvPr/>
        </p:nvSpPr>
        <p:spPr bwMode="auto">
          <a:xfrm>
            <a:off x="0" y="0"/>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26630" name="Rectangle 10">
            <a:extLst>
              <a:ext uri="{FF2B5EF4-FFF2-40B4-BE49-F238E27FC236}">
                <a16:creationId xmlns:a16="http://schemas.microsoft.com/office/drawing/2014/main" id="{389F664F-51AB-489E-B636-BBF418974083}"/>
              </a:ext>
            </a:extLst>
          </p:cNvPr>
          <p:cNvSpPr>
            <a:spLocks noChangeArrowheads="1"/>
          </p:cNvSpPr>
          <p:nvPr/>
        </p:nvSpPr>
        <p:spPr bwMode="auto">
          <a:xfrm>
            <a:off x="0" y="0"/>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graphicFrame>
        <p:nvGraphicFramePr>
          <p:cNvPr id="4099" name="Object 9">
            <a:extLst>
              <a:ext uri="{FF2B5EF4-FFF2-40B4-BE49-F238E27FC236}">
                <a16:creationId xmlns:a16="http://schemas.microsoft.com/office/drawing/2014/main" id="{3FCDD117-D6E8-4560-8124-EA7619A7A308}"/>
              </a:ext>
            </a:extLst>
          </p:cNvPr>
          <p:cNvGraphicFramePr>
            <a:graphicFrameLocks noChangeAspect="1"/>
          </p:cNvGraphicFramePr>
          <p:nvPr/>
        </p:nvGraphicFramePr>
        <p:xfrm>
          <a:off x="1612900" y="1143000"/>
          <a:ext cx="1644650" cy="696913"/>
        </p:xfrm>
        <a:graphic>
          <a:graphicData uri="http://schemas.openxmlformats.org/presentationml/2006/ole">
            <mc:AlternateContent xmlns:mc="http://schemas.openxmlformats.org/markup-compatibility/2006">
              <mc:Choice xmlns:v="urn:schemas-microsoft-com:vml" Requires="v">
                <p:oleObj spid="_x0000_s27009" name="Equation" r:id="rId6" imgW="482391" imgH="203112" progId="Equation.DSMT4">
                  <p:embed/>
                </p:oleObj>
              </mc:Choice>
              <mc:Fallback>
                <p:oleObj name="Equation" r:id="rId6" imgW="482391" imgH="203112" progId="Equation.DSMT4">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2900" y="1143000"/>
                        <a:ext cx="164465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2" name="Rectangle 12">
            <a:extLst>
              <a:ext uri="{FF2B5EF4-FFF2-40B4-BE49-F238E27FC236}">
                <a16:creationId xmlns:a16="http://schemas.microsoft.com/office/drawing/2014/main" id="{19BB3E39-574D-4193-95B0-4AD4B673ACAC}"/>
              </a:ext>
            </a:extLst>
          </p:cNvPr>
          <p:cNvSpPr>
            <a:spLocks noChangeArrowheads="1"/>
          </p:cNvSpPr>
          <p:nvPr/>
        </p:nvSpPr>
        <p:spPr bwMode="auto">
          <a:xfrm>
            <a:off x="0" y="0"/>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graphicFrame>
        <p:nvGraphicFramePr>
          <p:cNvPr id="4100" name="Object 11">
            <a:extLst>
              <a:ext uri="{FF2B5EF4-FFF2-40B4-BE49-F238E27FC236}">
                <a16:creationId xmlns:a16="http://schemas.microsoft.com/office/drawing/2014/main" id="{E0C8CC8B-5ACB-45D9-8AEF-CAEA757B7F1B}"/>
              </a:ext>
            </a:extLst>
          </p:cNvPr>
          <p:cNvGraphicFramePr>
            <a:graphicFrameLocks noChangeAspect="1"/>
          </p:cNvGraphicFramePr>
          <p:nvPr/>
        </p:nvGraphicFramePr>
        <p:xfrm>
          <a:off x="752475" y="3181350"/>
          <a:ext cx="2817813" cy="2378075"/>
        </p:xfrm>
        <a:graphic>
          <a:graphicData uri="http://schemas.openxmlformats.org/presentationml/2006/ole">
            <mc:AlternateContent xmlns:mc="http://schemas.openxmlformats.org/markup-compatibility/2006">
              <mc:Choice xmlns:v="urn:schemas-microsoft-com:vml" Requires="v">
                <p:oleObj spid="_x0000_s27010" name="Equation" r:id="rId8" imgW="799753" imgH="533169" progId="Equation.DSMT4">
                  <p:embed/>
                </p:oleObj>
              </mc:Choice>
              <mc:Fallback>
                <p:oleObj name="Equation" r:id="rId8" imgW="799753" imgH="533169" progId="Equation.DSMT4">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2475" y="3181350"/>
                        <a:ext cx="2817813"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4" name="标题 10">
            <a:extLst>
              <a:ext uri="{FF2B5EF4-FFF2-40B4-BE49-F238E27FC236}">
                <a16:creationId xmlns:a16="http://schemas.microsoft.com/office/drawing/2014/main" id="{F650B2B2-DEC3-44F1-81D0-7477AAEDFE5B}"/>
              </a:ext>
            </a:extLst>
          </p:cNvPr>
          <p:cNvSpPr>
            <a:spLocks noGrp="1" noChangeArrowheads="1"/>
          </p:cNvSpPr>
          <p:nvPr>
            <p:ph type="title"/>
          </p:nvPr>
        </p:nvSpPr>
        <p:spPr/>
        <p:txBody>
          <a:bodyPr/>
          <a:lstStyle/>
          <a:p>
            <a:r>
              <a:rPr lang="zh-CN" altLang="en-US"/>
              <a:t>透视问题求解</a:t>
            </a:r>
          </a:p>
        </p:txBody>
      </p:sp>
      <p:sp>
        <p:nvSpPr>
          <p:cNvPr id="26635" name="日期占位符 1">
            <a:extLst>
              <a:ext uri="{FF2B5EF4-FFF2-40B4-BE49-F238E27FC236}">
                <a16:creationId xmlns:a16="http://schemas.microsoft.com/office/drawing/2014/main" id="{7D48F5B5-6EE0-4988-8ECD-4B94266014BB}"/>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DE545F3A-ECA6-442B-BEE8-5EC239E9FFB9}"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22">
                                            <p:txEl>
                                              <p:pRg st="0" end="0"/>
                                            </p:txEl>
                                          </p:spTgt>
                                        </p:tgtEl>
                                        <p:attrNameLst>
                                          <p:attrName>style.visibility</p:attrName>
                                        </p:attrNameLst>
                                      </p:cBhvr>
                                      <p:to>
                                        <p:strVal val="visible"/>
                                      </p:to>
                                    </p:set>
                                    <p:animEffect transition="in" filter="blinds(horizontal)">
                                      <p:cBhvr>
                                        <p:cTn id="7" dur="500"/>
                                        <p:tgtEl>
                                          <p:spTgt spid="922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099"/>
                                        </p:tgtEl>
                                        <p:attrNameLst>
                                          <p:attrName>style.visibility</p:attrName>
                                        </p:attrNameLst>
                                      </p:cBhvr>
                                      <p:to>
                                        <p:strVal val="visible"/>
                                      </p:to>
                                    </p:set>
                                    <p:animEffect transition="in" filter="blinds(horizontal)">
                                      <p:cBhvr>
                                        <p:cTn id="12" dur="500"/>
                                        <p:tgtEl>
                                          <p:spTgt spid="40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9222">
                                            <p:txEl>
                                              <p:pRg st="1" end="1"/>
                                            </p:txEl>
                                          </p:spTgt>
                                        </p:tgtEl>
                                        <p:attrNameLst>
                                          <p:attrName>style.visibility</p:attrName>
                                        </p:attrNameLst>
                                      </p:cBhvr>
                                      <p:to>
                                        <p:strVal val="visible"/>
                                      </p:to>
                                    </p:set>
                                    <p:animEffect transition="in" filter="checkerboard(across)">
                                      <p:cBhvr>
                                        <p:cTn id="17" dur="500"/>
                                        <p:tgtEl>
                                          <p:spTgt spid="9222">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9222">
                                            <p:txEl>
                                              <p:pRg st="2" end="2"/>
                                            </p:txEl>
                                          </p:spTgt>
                                        </p:tgtEl>
                                        <p:attrNameLst>
                                          <p:attrName>style.visibility</p:attrName>
                                        </p:attrNameLst>
                                      </p:cBhvr>
                                      <p:to>
                                        <p:strVal val="visible"/>
                                      </p:to>
                                    </p:set>
                                    <p:animEffect transition="in" filter="checkerboard(across)">
                                      <p:cBhvr>
                                        <p:cTn id="22" dur="500"/>
                                        <p:tgtEl>
                                          <p:spTgt spid="9222">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4100"/>
                                        </p:tgtEl>
                                        <p:attrNameLst>
                                          <p:attrName>style.visibility</p:attrName>
                                        </p:attrNameLst>
                                      </p:cBhvr>
                                      <p:to>
                                        <p:strVal val="visible"/>
                                      </p:to>
                                    </p:set>
                                    <p:animEffect transition="in" filter="checkerboard(across)">
                                      <p:cBhvr>
                                        <p:cTn id="2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6">
            <a:extLst>
              <a:ext uri="{FF2B5EF4-FFF2-40B4-BE49-F238E27FC236}">
                <a16:creationId xmlns:a16="http://schemas.microsoft.com/office/drawing/2014/main" id="{D44140E1-5E3D-4DC6-A2F9-281C721444C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7146C3BE-6501-4449-9B55-698B268F158B}" type="slidenum">
              <a:rPr lang="zh-CN" altLang="en-US" sz="1400" smtClean="0">
                <a:latin typeface="Arial" panose="020B0604020202020204" pitchFamily="34" charset="0"/>
                <a:ea typeface="宋体" panose="02010600030101010101" pitchFamily="2" charset="-122"/>
              </a:rPr>
              <a:pPr>
                <a:spcBef>
                  <a:spcPct val="0"/>
                </a:spcBef>
                <a:buFontTx/>
                <a:buNone/>
              </a:pPr>
              <a:t>2</a:t>
            </a:fld>
            <a:endParaRPr lang="en-US" altLang="zh-CN" sz="1400" dirty="0">
              <a:latin typeface="Arial" panose="020B0604020202020204" pitchFamily="34" charset="0"/>
              <a:ea typeface="宋体" panose="02010600030101010101" pitchFamily="2" charset="-122"/>
            </a:endParaRPr>
          </a:p>
        </p:txBody>
      </p:sp>
      <p:sp>
        <p:nvSpPr>
          <p:cNvPr id="4099" name="AutoShape 3">
            <a:extLst>
              <a:ext uri="{FF2B5EF4-FFF2-40B4-BE49-F238E27FC236}">
                <a16:creationId xmlns:a16="http://schemas.microsoft.com/office/drawing/2014/main" id="{A49D764E-40E0-479C-BC22-6127EA882569}"/>
              </a:ext>
            </a:extLst>
          </p:cNvPr>
          <p:cNvSpPr>
            <a:spLocks noChangeArrowheads="1"/>
          </p:cNvSpPr>
          <p:nvPr/>
        </p:nvSpPr>
        <p:spPr bwMode="auto">
          <a:xfrm>
            <a:off x="1082675" y="2311400"/>
            <a:ext cx="369888" cy="450850"/>
          </a:xfrm>
          <a:prstGeom prst="downArrow">
            <a:avLst>
              <a:gd name="adj1" fmla="val 50000"/>
              <a:gd name="adj2" fmla="val 52897"/>
            </a:avLst>
          </a:prstGeom>
          <a:solidFill>
            <a:schemeClr val="bg1"/>
          </a:solidFill>
          <a:ln w="9525">
            <a:solidFill>
              <a:schemeClr val="bg2"/>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4100" name="AutoShape 4">
            <a:extLst>
              <a:ext uri="{FF2B5EF4-FFF2-40B4-BE49-F238E27FC236}">
                <a16:creationId xmlns:a16="http://schemas.microsoft.com/office/drawing/2014/main" id="{B7FC24B7-37E0-414B-AC7C-701A8E190DCA}"/>
              </a:ext>
            </a:extLst>
          </p:cNvPr>
          <p:cNvSpPr>
            <a:spLocks noChangeArrowheads="1"/>
          </p:cNvSpPr>
          <p:nvPr/>
        </p:nvSpPr>
        <p:spPr bwMode="auto">
          <a:xfrm>
            <a:off x="1054100" y="4886325"/>
            <a:ext cx="369888" cy="473075"/>
          </a:xfrm>
          <a:prstGeom prst="downArrow">
            <a:avLst>
              <a:gd name="adj1" fmla="val 50000"/>
              <a:gd name="adj2" fmla="val 58152"/>
            </a:avLst>
          </a:prstGeom>
          <a:solidFill>
            <a:schemeClr val="bg1"/>
          </a:solidFill>
          <a:ln w="9525">
            <a:solidFill>
              <a:schemeClr val="bg2"/>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4101" name="AutoShape 5">
            <a:extLst>
              <a:ext uri="{FF2B5EF4-FFF2-40B4-BE49-F238E27FC236}">
                <a16:creationId xmlns:a16="http://schemas.microsoft.com/office/drawing/2014/main" id="{945C2BF2-568F-4FBA-9E77-16E3D25C8DE7}"/>
              </a:ext>
            </a:extLst>
          </p:cNvPr>
          <p:cNvSpPr>
            <a:spLocks noChangeArrowheads="1"/>
          </p:cNvSpPr>
          <p:nvPr/>
        </p:nvSpPr>
        <p:spPr bwMode="auto">
          <a:xfrm>
            <a:off x="1025525" y="5818188"/>
            <a:ext cx="369888" cy="469900"/>
          </a:xfrm>
          <a:prstGeom prst="downArrow">
            <a:avLst>
              <a:gd name="adj1" fmla="val 50000"/>
              <a:gd name="adj2" fmla="val 31760"/>
            </a:avLst>
          </a:prstGeom>
          <a:solidFill>
            <a:schemeClr val="bg1"/>
          </a:solidFill>
          <a:ln w="9525">
            <a:solidFill>
              <a:schemeClr val="bg2"/>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grpSp>
        <p:nvGrpSpPr>
          <p:cNvPr id="4102" name="Group 7">
            <a:extLst>
              <a:ext uri="{FF2B5EF4-FFF2-40B4-BE49-F238E27FC236}">
                <a16:creationId xmlns:a16="http://schemas.microsoft.com/office/drawing/2014/main" id="{7F25A419-8CAB-4559-9F75-FA7E31B978E2}"/>
              </a:ext>
            </a:extLst>
          </p:cNvPr>
          <p:cNvGrpSpPr>
            <a:grpSpLocks/>
          </p:cNvGrpSpPr>
          <p:nvPr/>
        </p:nvGrpSpPr>
        <p:grpSpPr bwMode="auto">
          <a:xfrm>
            <a:off x="374650" y="5349875"/>
            <a:ext cx="1711325" cy="476250"/>
            <a:chOff x="4368" y="3216"/>
            <a:chExt cx="960" cy="351"/>
          </a:xfrm>
        </p:grpSpPr>
        <p:sp>
          <p:nvSpPr>
            <p:cNvPr id="4127" name="Rectangle 8">
              <a:extLst>
                <a:ext uri="{FF2B5EF4-FFF2-40B4-BE49-F238E27FC236}">
                  <a16:creationId xmlns:a16="http://schemas.microsoft.com/office/drawing/2014/main" id="{25EAEB0C-5C5C-454A-9451-882561F36E7B}"/>
                </a:ext>
              </a:extLst>
            </p:cNvPr>
            <p:cNvSpPr>
              <a:spLocks noChangeArrowheads="1"/>
            </p:cNvSpPr>
            <p:nvPr/>
          </p:nvSpPr>
          <p:spPr bwMode="auto">
            <a:xfrm>
              <a:off x="4416" y="3216"/>
              <a:ext cx="912" cy="288"/>
            </a:xfrm>
            <a:prstGeom prst="rect">
              <a:avLst/>
            </a:prstGeom>
            <a:solidFill>
              <a:schemeClr val="accent1"/>
            </a:solidFill>
            <a:ln w="28575">
              <a:solidFill>
                <a:schemeClr val="bg1"/>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798729" name="Text Box 9">
              <a:extLst>
                <a:ext uri="{FF2B5EF4-FFF2-40B4-BE49-F238E27FC236}">
                  <a16:creationId xmlns:a16="http://schemas.microsoft.com/office/drawing/2014/main" id="{C7BF787B-C8ED-4502-8E79-800DD039A639}"/>
                </a:ext>
              </a:extLst>
            </p:cNvPr>
            <p:cNvSpPr txBox="1">
              <a:spLocks noChangeArrowheads="1"/>
            </p:cNvSpPr>
            <p:nvPr/>
          </p:nvSpPr>
          <p:spPr bwMode="auto">
            <a:xfrm>
              <a:off x="4368" y="3227"/>
              <a:ext cx="881" cy="340"/>
            </a:xfrm>
            <a:prstGeom prst="rect">
              <a:avLst/>
            </a:prstGeom>
            <a:noFill/>
            <a:ln w="9525">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dirty="0">
                  <a:solidFill>
                    <a:schemeClr val="tx1"/>
                  </a:solidFill>
                  <a:effectLst>
                    <a:outerShdw blurRad="38100" dist="38100" dir="2700000" algn="tl">
                      <a:srgbClr val="C0C0C0"/>
                    </a:outerShdw>
                  </a:effectLst>
                  <a:latin typeface="黑体" pitchFamily="2" charset="-122"/>
                  <a:ea typeface="黑体" pitchFamily="2" charset="-122"/>
                </a:rPr>
                <a:t>视口变换</a:t>
              </a:r>
              <a:endParaRPr lang="en-US" altLang="zh-CN" sz="2400" dirty="0">
                <a:solidFill>
                  <a:schemeClr val="tx1"/>
                </a:solidFill>
                <a:effectLst>
                  <a:outerShdw blurRad="38100" dist="38100" dir="2700000" algn="tl">
                    <a:srgbClr val="C0C0C0"/>
                  </a:outerShdw>
                </a:effectLst>
                <a:latin typeface="黑体" pitchFamily="2" charset="-122"/>
                <a:ea typeface="黑体" pitchFamily="2" charset="-122"/>
              </a:endParaRPr>
            </a:p>
          </p:txBody>
        </p:sp>
      </p:grpSp>
      <p:grpSp>
        <p:nvGrpSpPr>
          <p:cNvPr id="4103" name="Group 14">
            <a:extLst>
              <a:ext uri="{FF2B5EF4-FFF2-40B4-BE49-F238E27FC236}">
                <a16:creationId xmlns:a16="http://schemas.microsoft.com/office/drawing/2014/main" id="{B77885D2-3DC8-42F3-8FCD-4D3B191AC1C1}"/>
              </a:ext>
            </a:extLst>
          </p:cNvPr>
          <p:cNvGrpSpPr>
            <a:grpSpLocks/>
          </p:cNvGrpSpPr>
          <p:nvPr/>
        </p:nvGrpSpPr>
        <p:grpSpPr bwMode="auto">
          <a:xfrm>
            <a:off x="466725" y="1909763"/>
            <a:ext cx="1660525" cy="461962"/>
            <a:chOff x="4368" y="1680"/>
            <a:chExt cx="1008" cy="410"/>
          </a:xfrm>
        </p:grpSpPr>
        <p:sp>
          <p:nvSpPr>
            <p:cNvPr id="4125" name="Rectangle 15">
              <a:extLst>
                <a:ext uri="{FF2B5EF4-FFF2-40B4-BE49-F238E27FC236}">
                  <a16:creationId xmlns:a16="http://schemas.microsoft.com/office/drawing/2014/main" id="{67C93FB8-F42C-4856-8C7C-E9BBEE75E867}"/>
                </a:ext>
              </a:extLst>
            </p:cNvPr>
            <p:cNvSpPr>
              <a:spLocks noChangeArrowheads="1"/>
            </p:cNvSpPr>
            <p:nvPr/>
          </p:nvSpPr>
          <p:spPr bwMode="auto">
            <a:xfrm>
              <a:off x="4416" y="1680"/>
              <a:ext cx="912" cy="287"/>
            </a:xfrm>
            <a:prstGeom prst="rect">
              <a:avLst/>
            </a:prstGeom>
            <a:solidFill>
              <a:schemeClr val="accent1"/>
            </a:solidFill>
            <a:ln w="28575">
              <a:solidFill>
                <a:schemeClr val="bg1"/>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798736" name="Text Box 16">
              <a:extLst>
                <a:ext uri="{FF2B5EF4-FFF2-40B4-BE49-F238E27FC236}">
                  <a16:creationId xmlns:a16="http://schemas.microsoft.com/office/drawing/2014/main" id="{DDBFDE59-44A9-4566-B9A8-7F7970E39094}"/>
                </a:ext>
              </a:extLst>
            </p:cNvPr>
            <p:cNvSpPr txBox="1">
              <a:spLocks noChangeArrowheads="1"/>
            </p:cNvSpPr>
            <p:nvPr/>
          </p:nvSpPr>
          <p:spPr bwMode="auto">
            <a:xfrm>
              <a:off x="4368" y="1680"/>
              <a:ext cx="1008" cy="410"/>
            </a:xfrm>
            <a:prstGeom prst="rect">
              <a:avLst/>
            </a:prstGeom>
            <a:noFill/>
            <a:ln w="9525">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dirty="0">
                  <a:solidFill>
                    <a:schemeClr val="tx1"/>
                  </a:solidFill>
                  <a:effectLst>
                    <a:outerShdw blurRad="38100" dist="38100" dir="2700000" algn="tl">
                      <a:srgbClr val="C0C0C0"/>
                    </a:outerShdw>
                  </a:effectLst>
                  <a:latin typeface="黑体" pitchFamily="2" charset="-122"/>
                  <a:ea typeface="黑体" pitchFamily="2" charset="-122"/>
                </a:rPr>
                <a:t>观察变换</a:t>
              </a:r>
              <a:endParaRPr lang="en-US" altLang="zh-CN" sz="2400" dirty="0">
                <a:solidFill>
                  <a:schemeClr val="tx1"/>
                </a:solidFill>
                <a:effectLst>
                  <a:outerShdw blurRad="38100" dist="38100" dir="2700000" algn="tl">
                    <a:srgbClr val="C0C0C0"/>
                  </a:outerShdw>
                </a:effectLst>
                <a:latin typeface="黑体" pitchFamily="2" charset="-122"/>
                <a:ea typeface="黑体" pitchFamily="2" charset="-122"/>
              </a:endParaRPr>
            </a:p>
          </p:txBody>
        </p:sp>
      </p:grpSp>
      <p:grpSp>
        <p:nvGrpSpPr>
          <p:cNvPr id="4104" name="Group 17">
            <a:extLst>
              <a:ext uri="{FF2B5EF4-FFF2-40B4-BE49-F238E27FC236}">
                <a16:creationId xmlns:a16="http://schemas.microsoft.com/office/drawing/2014/main" id="{C2236344-1DE3-40F9-B8BA-8C70C4E3B8C1}"/>
              </a:ext>
            </a:extLst>
          </p:cNvPr>
          <p:cNvGrpSpPr>
            <a:grpSpLocks/>
          </p:cNvGrpSpPr>
          <p:nvPr/>
        </p:nvGrpSpPr>
        <p:grpSpPr bwMode="auto">
          <a:xfrm>
            <a:off x="558800" y="3524250"/>
            <a:ext cx="1568450" cy="460375"/>
            <a:chOff x="4368" y="2448"/>
            <a:chExt cx="960" cy="340"/>
          </a:xfrm>
        </p:grpSpPr>
        <p:sp>
          <p:nvSpPr>
            <p:cNvPr id="4123" name="Rectangle 18">
              <a:extLst>
                <a:ext uri="{FF2B5EF4-FFF2-40B4-BE49-F238E27FC236}">
                  <a16:creationId xmlns:a16="http://schemas.microsoft.com/office/drawing/2014/main" id="{C68A61A9-2F48-4294-8AF9-1A3D0883D070}"/>
                </a:ext>
              </a:extLst>
            </p:cNvPr>
            <p:cNvSpPr>
              <a:spLocks noChangeArrowheads="1"/>
            </p:cNvSpPr>
            <p:nvPr/>
          </p:nvSpPr>
          <p:spPr bwMode="auto">
            <a:xfrm>
              <a:off x="4368" y="2448"/>
              <a:ext cx="912" cy="288"/>
            </a:xfrm>
            <a:prstGeom prst="rect">
              <a:avLst/>
            </a:prstGeom>
            <a:solidFill>
              <a:schemeClr val="accent1"/>
            </a:solidFill>
            <a:ln w="28575">
              <a:solidFill>
                <a:schemeClr val="bg1"/>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798739" name="Text Box 19">
              <a:extLst>
                <a:ext uri="{FF2B5EF4-FFF2-40B4-BE49-F238E27FC236}">
                  <a16:creationId xmlns:a16="http://schemas.microsoft.com/office/drawing/2014/main" id="{6F86FEC7-8BAF-4B70-B29E-24B70EB887C5}"/>
                </a:ext>
              </a:extLst>
            </p:cNvPr>
            <p:cNvSpPr txBox="1">
              <a:spLocks noChangeArrowheads="1"/>
            </p:cNvSpPr>
            <p:nvPr/>
          </p:nvSpPr>
          <p:spPr bwMode="auto">
            <a:xfrm>
              <a:off x="4368" y="2448"/>
              <a:ext cx="960" cy="340"/>
            </a:xfrm>
            <a:prstGeom prst="rect">
              <a:avLst/>
            </a:prstGeom>
            <a:noFill/>
            <a:ln w="9525">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dirty="0">
                  <a:solidFill>
                    <a:srgbClr val="1D1DFF"/>
                  </a:solidFill>
                  <a:effectLst>
                    <a:outerShdw blurRad="38100" dist="38100" dir="2700000" algn="tl">
                      <a:srgbClr val="C0C0C0"/>
                    </a:outerShdw>
                  </a:effectLst>
                  <a:latin typeface="黑体" pitchFamily="2" charset="-122"/>
                  <a:ea typeface="黑体" pitchFamily="2" charset="-122"/>
                </a:rPr>
                <a:t>投影变换</a:t>
              </a:r>
              <a:endParaRPr lang="en-US" altLang="zh-CN" sz="2400" dirty="0">
                <a:solidFill>
                  <a:srgbClr val="1D1DFF"/>
                </a:solidFill>
                <a:effectLst>
                  <a:outerShdw blurRad="38100" dist="38100" dir="2700000" algn="tl">
                    <a:srgbClr val="C0C0C0"/>
                  </a:outerShdw>
                </a:effectLst>
                <a:latin typeface="黑体" pitchFamily="2" charset="-122"/>
                <a:ea typeface="黑体" pitchFamily="2" charset="-122"/>
              </a:endParaRPr>
            </a:p>
          </p:txBody>
        </p:sp>
      </p:grpSp>
      <p:sp>
        <p:nvSpPr>
          <p:cNvPr id="798740" name="Text Box 20">
            <a:extLst>
              <a:ext uri="{FF2B5EF4-FFF2-40B4-BE49-F238E27FC236}">
                <a16:creationId xmlns:a16="http://schemas.microsoft.com/office/drawing/2014/main" id="{77C26536-B697-4DD2-953E-87926DFBDB40}"/>
              </a:ext>
            </a:extLst>
          </p:cNvPr>
          <p:cNvSpPr txBox="1">
            <a:spLocks noChangeArrowheads="1"/>
          </p:cNvSpPr>
          <p:nvPr/>
        </p:nvSpPr>
        <p:spPr bwMode="auto">
          <a:xfrm>
            <a:off x="574675" y="1084263"/>
            <a:ext cx="1539875" cy="461962"/>
          </a:xfrm>
          <a:prstGeom prst="rect">
            <a:avLst/>
          </a:prstGeom>
          <a:noFill/>
          <a:ln w="9525">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dirty="0">
                <a:solidFill>
                  <a:schemeClr val="tx1"/>
                </a:solidFill>
                <a:effectLst>
                  <a:outerShdw blurRad="38100" dist="38100" dir="2700000" algn="tl">
                    <a:srgbClr val="C0C0C0"/>
                  </a:outerShdw>
                </a:effectLst>
                <a:latin typeface="Times New Roman" pitchFamily="18" charset="0"/>
                <a:ea typeface="宋体" charset="-122"/>
              </a:rPr>
              <a:t>世界坐标</a:t>
            </a:r>
          </a:p>
        </p:txBody>
      </p:sp>
      <p:sp>
        <p:nvSpPr>
          <p:cNvPr id="798741" name="Text Box 21">
            <a:extLst>
              <a:ext uri="{FF2B5EF4-FFF2-40B4-BE49-F238E27FC236}">
                <a16:creationId xmlns:a16="http://schemas.microsoft.com/office/drawing/2014/main" id="{8761F832-0DDD-4045-BD14-A4276C2252C9}"/>
              </a:ext>
            </a:extLst>
          </p:cNvPr>
          <p:cNvSpPr txBox="1">
            <a:spLocks noChangeArrowheads="1"/>
          </p:cNvSpPr>
          <p:nvPr/>
        </p:nvSpPr>
        <p:spPr bwMode="auto">
          <a:xfrm>
            <a:off x="400050" y="2765425"/>
            <a:ext cx="1654175" cy="461963"/>
          </a:xfrm>
          <a:prstGeom prst="rect">
            <a:avLst/>
          </a:prstGeom>
          <a:noFill/>
          <a:ln w="9525">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dirty="0">
                <a:solidFill>
                  <a:schemeClr val="tx1"/>
                </a:solidFill>
                <a:effectLst>
                  <a:outerShdw blurRad="38100" dist="38100" dir="2700000" algn="tl">
                    <a:srgbClr val="C0C0C0"/>
                  </a:outerShdw>
                </a:effectLst>
                <a:latin typeface="Times New Roman" pitchFamily="18" charset="0"/>
                <a:ea typeface="宋体" charset="-122"/>
              </a:rPr>
              <a:t>观察坐标</a:t>
            </a:r>
          </a:p>
        </p:txBody>
      </p:sp>
      <p:sp>
        <p:nvSpPr>
          <p:cNvPr id="798742" name="Text Box 22">
            <a:extLst>
              <a:ext uri="{FF2B5EF4-FFF2-40B4-BE49-F238E27FC236}">
                <a16:creationId xmlns:a16="http://schemas.microsoft.com/office/drawing/2014/main" id="{7A491893-E3C3-4D70-9D39-0EACE75E21B5}"/>
              </a:ext>
            </a:extLst>
          </p:cNvPr>
          <p:cNvSpPr txBox="1">
            <a:spLocks noChangeArrowheads="1"/>
          </p:cNvSpPr>
          <p:nvPr/>
        </p:nvSpPr>
        <p:spPr bwMode="auto">
          <a:xfrm>
            <a:off x="523875" y="4418013"/>
            <a:ext cx="1552575" cy="461962"/>
          </a:xfrm>
          <a:prstGeom prst="rect">
            <a:avLst/>
          </a:prstGeom>
          <a:noFill/>
          <a:ln w="9525">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dirty="0">
                <a:solidFill>
                  <a:schemeClr val="tx1"/>
                </a:solidFill>
                <a:effectLst>
                  <a:outerShdw blurRad="38100" dist="38100" dir="2700000" algn="tl">
                    <a:srgbClr val="C0C0C0"/>
                  </a:outerShdw>
                </a:effectLst>
                <a:latin typeface="Times New Roman" pitchFamily="18" charset="0"/>
                <a:ea typeface="宋体" charset="-122"/>
              </a:rPr>
              <a:t>投影坐标</a:t>
            </a:r>
          </a:p>
        </p:txBody>
      </p:sp>
      <p:sp>
        <p:nvSpPr>
          <p:cNvPr id="798743" name="Text Box 23">
            <a:extLst>
              <a:ext uri="{FF2B5EF4-FFF2-40B4-BE49-F238E27FC236}">
                <a16:creationId xmlns:a16="http://schemas.microsoft.com/office/drawing/2014/main" id="{259DE467-0C3A-4034-81D9-B373E8EA2B69}"/>
              </a:ext>
            </a:extLst>
          </p:cNvPr>
          <p:cNvSpPr txBox="1">
            <a:spLocks noChangeArrowheads="1"/>
          </p:cNvSpPr>
          <p:nvPr/>
        </p:nvSpPr>
        <p:spPr bwMode="auto">
          <a:xfrm>
            <a:off x="476250" y="6254750"/>
            <a:ext cx="1558925" cy="461963"/>
          </a:xfrm>
          <a:prstGeom prst="rect">
            <a:avLst/>
          </a:prstGeom>
          <a:noFill/>
          <a:ln w="9525">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dirty="0">
                <a:solidFill>
                  <a:schemeClr val="tx1"/>
                </a:solidFill>
                <a:effectLst>
                  <a:outerShdw blurRad="38100" dist="38100" dir="2700000" algn="tl">
                    <a:srgbClr val="C0C0C0"/>
                  </a:outerShdw>
                </a:effectLst>
                <a:latin typeface="Times New Roman" pitchFamily="18" charset="0"/>
                <a:ea typeface="宋体" charset="-122"/>
              </a:rPr>
              <a:t>屏幕坐标</a:t>
            </a:r>
          </a:p>
        </p:txBody>
      </p:sp>
      <p:sp>
        <p:nvSpPr>
          <p:cNvPr id="4109" name="Rectangle 29">
            <a:extLst>
              <a:ext uri="{FF2B5EF4-FFF2-40B4-BE49-F238E27FC236}">
                <a16:creationId xmlns:a16="http://schemas.microsoft.com/office/drawing/2014/main" id="{48CB1535-BAC5-49EC-8433-5106F72131E1}"/>
              </a:ext>
            </a:extLst>
          </p:cNvPr>
          <p:cNvSpPr>
            <a:spLocks noChangeArrowheads="1"/>
          </p:cNvSpPr>
          <p:nvPr/>
        </p:nvSpPr>
        <p:spPr bwMode="auto">
          <a:xfrm>
            <a:off x="403225" y="1600200"/>
            <a:ext cx="1749425" cy="952500"/>
          </a:xfrm>
          <a:prstGeom prst="rect">
            <a:avLst/>
          </a:prstGeom>
          <a:noFill/>
          <a:ln w="127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4110" name="Rectangle 34">
            <a:extLst>
              <a:ext uri="{FF2B5EF4-FFF2-40B4-BE49-F238E27FC236}">
                <a16:creationId xmlns:a16="http://schemas.microsoft.com/office/drawing/2014/main" id="{B809A068-FA59-48DA-B160-3349D0F8EA95}"/>
              </a:ext>
            </a:extLst>
          </p:cNvPr>
          <p:cNvSpPr>
            <a:spLocks noChangeArrowheads="1"/>
          </p:cNvSpPr>
          <p:nvPr/>
        </p:nvSpPr>
        <p:spPr bwMode="auto">
          <a:xfrm>
            <a:off x="403225" y="3248025"/>
            <a:ext cx="1758950" cy="1057275"/>
          </a:xfrm>
          <a:prstGeom prst="rect">
            <a:avLst/>
          </a:prstGeom>
          <a:noFill/>
          <a:ln w="127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4111" name="Rectangle 39">
            <a:extLst>
              <a:ext uri="{FF2B5EF4-FFF2-40B4-BE49-F238E27FC236}">
                <a16:creationId xmlns:a16="http://schemas.microsoft.com/office/drawing/2014/main" id="{DBEA8CF3-BE8A-4F82-AC34-DD407A7E61F1}"/>
              </a:ext>
            </a:extLst>
          </p:cNvPr>
          <p:cNvSpPr>
            <a:spLocks noChangeArrowheads="1"/>
          </p:cNvSpPr>
          <p:nvPr/>
        </p:nvSpPr>
        <p:spPr bwMode="auto">
          <a:xfrm>
            <a:off x="403225" y="5086350"/>
            <a:ext cx="1778000" cy="1038225"/>
          </a:xfrm>
          <a:prstGeom prst="rect">
            <a:avLst/>
          </a:prstGeom>
          <a:noFill/>
          <a:ln w="127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pic>
        <p:nvPicPr>
          <p:cNvPr id="4112" name="Picture 46">
            <a:extLst>
              <a:ext uri="{FF2B5EF4-FFF2-40B4-BE49-F238E27FC236}">
                <a16:creationId xmlns:a16="http://schemas.microsoft.com/office/drawing/2014/main" id="{80B168CD-B17D-47B9-AA57-5B6D17F3F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163" t="13907" r="20766" b="50000"/>
          <a:stretch>
            <a:fillRect/>
          </a:stretch>
        </p:blipFill>
        <p:spPr bwMode="auto">
          <a:xfrm>
            <a:off x="5535613" y="401638"/>
            <a:ext cx="4370387" cy="300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pic>
      <p:sp>
        <p:nvSpPr>
          <p:cNvPr id="4113" name="Rectangle 47">
            <a:extLst>
              <a:ext uri="{FF2B5EF4-FFF2-40B4-BE49-F238E27FC236}">
                <a16:creationId xmlns:a16="http://schemas.microsoft.com/office/drawing/2014/main" id="{C9823BF6-29BC-4DDE-9BFE-F18E40E02475}"/>
              </a:ext>
            </a:extLst>
          </p:cNvPr>
          <p:cNvSpPr>
            <a:spLocks noGrp="1" noChangeArrowheads="1"/>
          </p:cNvSpPr>
          <p:nvPr>
            <p:ph type="title"/>
          </p:nvPr>
        </p:nvSpPr>
        <p:spPr/>
        <p:txBody>
          <a:bodyPr/>
          <a:lstStyle/>
          <a:p>
            <a:pPr eaLnBrk="1" hangingPunct="1"/>
            <a:r>
              <a:rPr lang="zh-CN" altLang="en-US" dirty="0">
                <a:ea typeface="宋体" panose="02010600030101010101" pitchFamily="2" charset="-122"/>
              </a:rPr>
              <a:t>三维观察流水线</a:t>
            </a:r>
            <a:endParaRPr lang="zh-CN" altLang="en-US" dirty="0"/>
          </a:p>
        </p:txBody>
      </p:sp>
      <p:pic>
        <p:nvPicPr>
          <p:cNvPr id="4114" name="Picture 2">
            <a:extLst>
              <a:ext uri="{FF2B5EF4-FFF2-40B4-BE49-F238E27FC236}">
                <a16:creationId xmlns:a16="http://schemas.microsoft.com/office/drawing/2014/main" id="{935854DA-D0CA-4E91-99C3-FEEFAF216D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50" y="4648200"/>
            <a:ext cx="340995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pic>
        <p:nvPicPr>
          <p:cNvPr id="4115" name="Picture 4">
            <a:extLst>
              <a:ext uri="{FF2B5EF4-FFF2-40B4-BE49-F238E27FC236}">
                <a16:creationId xmlns:a16="http://schemas.microsoft.com/office/drawing/2014/main" id="{45FAB635-0A21-4983-BC9A-7BE0901AEA57}"/>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5510213" y="3486150"/>
            <a:ext cx="4395787"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6" name="Text Box 26">
            <a:extLst>
              <a:ext uri="{FF2B5EF4-FFF2-40B4-BE49-F238E27FC236}">
                <a16:creationId xmlns:a16="http://schemas.microsoft.com/office/drawing/2014/main" id="{3586F43B-8A38-4D0B-94A8-79BC130DF45E}"/>
              </a:ext>
            </a:extLst>
          </p:cNvPr>
          <p:cNvSpPr txBox="1">
            <a:spLocks noChangeArrowheads="1"/>
          </p:cNvSpPr>
          <p:nvPr/>
        </p:nvSpPr>
        <p:spPr bwMode="auto">
          <a:xfrm>
            <a:off x="7612063" y="2724150"/>
            <a:ext cx="1803400"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lnSpc>
                <a:spcPct val="120000"/>
              </a:lnSpc>
              <a:spcBef>
                <a:spcPct val="50000"/>
              </a:spcBef>
              <a:buClr>
                <a:schemeClr val="accent2"/>
              </a:buClr>
              <a:buSzPct val="80000"/>
              <a:buFont typeface="Wingdings" panose="05000000000000000000" pitchFamily="2" charset="2"/>
              <a:buNone/>
            </a:pPr>
            <a:r>
              <a:rPr lang="en-US" altLang="zh-CN" sz="2400">
                <a:latin typeface="Times New Roman" panose="02020603050405020304" pitchFamily="18" charset="0"/>
                <a:ea typeface="黑体" panose="02010609060101010101" pitchFamily="49" charset="-122"/>
              </a:rPr>
              <a:t>1.</a:t>
            </a:r>
            <a:r>
              <a:rPr lang="zh-CN" altLang="en-US" sz="2400">
                <a:latin typeface="Times New Roman" panose="02020603050405020304" pitchFamily="18" charset="0"/>
                <a:ea typeface="黑体" panose="02010609060101010101" pitchFamily="49" charset="-122"/>
              </a:rPr>
              <a:t>观察变换</a:t>
            </a:r>
          </a:p>
        </p:txBody>
      </p:sp>
      <p:sp>
        <p:nvSpPr>
          <p:cNvPr id="36885" name="Text Box 26">
            <a:extLst>
              <a:ext uri="{FF2B5EF4-FFF2-40B4-BE49-F238E27FC236}">
                <a16:creationId xmlns:a16="http://schemas.microsoft.com/office/drawing/2014/main" id="{361DFA2C-5D8F-4713-BF15-C94F9F6D407F}"/>
              </a:ext>
            </a:extLst>
          </p:cNvPr>
          <p:cNvSpPr txBox="1">
            <a:spLocks noChangeArrowheads="1"/>
          </p:cNvSpPr>
          <p:nvPr/>
        </p:nvSpPr>
        <p:spPr bwMode="auto">
          <a:xfrm>
            <a:off x="7654925" y="5078413"/>
            <a:ext cx="1927225" cy="476669"/>
          </a:xfrm>
          <a:prstGeom prst="rect">
            <a:avLst/>
          </a:prstGeom>
          <a:noFill/>
          <a:ln w="19050">
            <a:noFill/>
            <a:miter lim="800000"/>
            <a:headEnd/>
            <a:tailEnd/>
          </a:ln>
        </p:spPr>
        <p:txBody>
          <a:bodyPr>
            <a:spAutoFit/>
          </a:bodyPr>
          <a:lstStyle/>
          <a:p>
            <a:pPr algn="ctr" eaLnBrk="1" hangingPunct="1">
              <a:lnSpc>
                <a:spcPct val="120000"/>
              </a:lnSpc>
              <a:spcBef>
                <a:spcPct val="50000"/>
              </a:spcBef>
              <a:buClr>
                <a:schemeClr val="accent2"/>
              </a:buClr>
              <a:buSzPct val="80000"/>
              <a:buFont typeface="Wingdings" panose="05000000000000000000" pitchFamily="2" charset="2"/>
              <a:buNone/>
              <a:defRPr/>
            </a:pPr>
            <a:r>
              <a:rPr lang="en-US" altLang="zh-CN" sz="2400" dirty="0">
                <a:solidFill>
                  <a:srgbClr val="1D1DFF"/>
                </a:solidFill>
                <a:latin typeface="黑体" panose="02010609060101010101" pitchFamily="49" charset="-122"/>
              </a:rPr>
              <a:t>2.</a:t>
            </a:r>
            <a:r>
              <a:rPr lang="zh-CN" altLang="en-US" sz="2400" dirty="0">
                <a:solidFill>
                  <a:srgbClr val="1D1DFF"/>
                </a:solidFill>
                <a:latin typeface="黑体" panose="02010609060101010101" pitchFamily="49" charset="-122"/>
              </a:rPr>
              <a:t>投影变换</a:t>
            </a:r>
          </a:p>
        </p:txBody>
      </p:sp>
      <p:sp>
        <p:nvSpPr>
          <p:cNvPr id="36886" name="Text Box 26">
            <a:extLst>
              <a:ext uri="{FF2B5EF4-FFF2-40B4-BE49-F238E27FC236}">
                <a16:creationId xmlns:a16="http://schemas.microsoft.com/office/drawing/2014/main" id="{E501E07A-D02C-4BB1-A49F-C02DF83F00AE}"/>
              </a:ext>
            </a:extLst>
          </p:cNvPr>
          <p:cNvSpPr txBox="1">
            <a:spLocks noChangeArrowheads="1"/>
          </p:cNvSpPr>
          <p:nvPr/>
        </p:nvSpPr>
        <p:spPr bwMode="auto">
          <a:xfrm>
            <a:off x="3019425" y="4073525"/>
            <a:ext cx="1866900" cy="534988"/>
          </a:xfrm>
          <a:prstGeom prst="rect">
            <a:avLst/>
          </a:prstGeom>
          <a:noFill/>
          <a:ln w="19050">
            <a:noFill/>
            <a:miter lim="800000"/>
            <a:headEnd/>
            <a:tailEnd/>
          </a:ln>
        </p:spPr>
        <p:txBody>
          <a:bodyPr>
            <a:spAutoFit/>
          </a:bodyPr>
          <a:lstStyle/>
          <a:p>
            <a:pPr algn="ctr" eaLnBrk="1" hangingPunct="1">
              <a:lnSpc>
                <a:spcPct val="120000"/>
              </a:lnSpc>
              <a:spcBef>
                <a:spcPct val="50000"/>
              </a:spcBef>
              <a:buClr>
                <a:schemeClr val="accent2"/>
              </a:buClr>
              <a:buSzPct val="80000"/>
              <a:buFont typeface="Wingdings" panose="05000000000000000000" pitchFamily="2" charset="2"/>
              <a:buNone/>
              <a:defRPr/>
            </a:pPr>
            <a:r>
              <a:rPr lang="en-US" altLang="zh-CN" sz="2400" dirty="0">
                <a:solidFill>
                  <a:schemeClr val="tx1"/>
                </a:solidFill>
                <a:effectLst>
                  <a:outerShdw blurRad="38100" dist="38100" dir="2700000" algn="tl">
                    <a:srgbClr val="C0C0C0"/>
                  </a:outerShdw>
                </a:effectLst>
                <a:latin typeface="黑体" pitchFamily="2" charset="-122"/>
                <a:ea typeface="黑体" pitchFamily="2" charset="-122"/>
              </a:rPr>
              <a:t>3.</a:t>
            </a:r>
            <a:r>
              <a:rPr lang="zh-CN" altLang="en-US" sz="2400" dirty="0">
                <a:solidFill>
                  <a:schemeClr val="tx1"/>
                </a:solidFill>
                <a:effectLst>
                  <a:outerShdw blurRad="38100" dist="38100" dir="2700000" algn="tl">
                    <a:srgbClr val="C0C0C0"/>
                  </a:outerShdw>
                </a:effectLst>
                <a:latin typeface="黑体" pitchFamily="2" charset="-122"/>
                <a:ea typeface="黑体" pitchFamily="2" charset="-122"/>
              </a:rPr>
              <a:t>视口变换</a:t>
            </a:r>
          </a:p>
        </p:txBody>
      </p:sp>
      <p:sp>
        <p:nvSpPr>
          <p:cNvPr id="4119" name="AutoShape 43">
            <a:extLst>
              <a:ext uri="{FF2B5EF4-FFF2-40B4-BE49-F238E27FC236}">
                <a16:creationId xmlns:a16="http://schemas.microsoft.com/office/drawing/2014/main" id="{11F1F5BD-2E38-4056-88D8-4E776AEA875B}"/>
              </a:ext>
            </a:extLst>
          </p:cNvPr>
          <p:cNvSpPr>
            <a:spLocks noChangeArrowheads="1"/>
          </p:cNvSpPr>
          <p:nvPr/>
        </p:nvSpPr>
        <p:spPr bwMode="auto">
          <a:xfrm>
            <a:off x="1111250" y="1549400"/>
            <a:ext cx="369888" cy="392113"/>
          </a:xfrm>
          <a:prstGeom prst="downArrow">
            <a:avLst>
              <a:gd name="adj1" fmla="val 50000"/>
              <a:gd name="adj2" fmla="val 26502"/>
            </a:avLst>
          </a:prstGeom>
          <a:solidFill>
            <a:schemeClr val="bg1"/>
          </a:solidFill>
          <a:ln w="9525">
            <a:solidFill>
              <a:schemeClr val="bg2"/>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4120" name="AutoShape 3">
            <a:extLst>
              <a:ext uri="{FF2B5EF4-FFF2-40B4-BE49-F238E27FC236}">
                <a16:creationId xmlns:a16="http://schemas.microsoft.com/office/drawing/2014/main" id="{AA46B9AB-C311-4BCC-A3B7-E802EA227FB9}"/>
              </a:ext>
            </a:extLst>
          </p:cNvPr>
          <p:cNvSpPr>
            <a:spLocks noChangeArrowheads="1"/>
          </p:cNvSpPr>
          <p:nvPr/>
        </p:nvSpPr>
        <p:spPr bwMode="auto">
          <a:xfrm>
            <a:off x="1035050" y="3140075"/>
            <a:ext cx="369888" cy="450850"/>
          </a:xfrm>
          <a:prstGeom prst="downArrow">
            <a:avLst>
              <a:gd name="adj1" fmla="val 50000"/>
              <a:gd name="adj2" fmla="val 52897"/>
            </a:avLst>
          </a:prstGeom>
          <a:solidFill>
            <a:schemeClr val="bg1"/>
          </a:solidFill>
          <a:ln w="9525">
            <a:solidFill>
              <a:schemeClr val="bg2"/>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4121" name="AutoShape 3">
            <a:extLst>
              <a:ext uri="{FF2B5EF4-FFF2-40B4-BE49-F238E27FC236}">
                <a16:creationId xmlns:a16="http://schemas.microsoft.com/office/drawing/2014/main" id="{9A9ED0D5-87E2-4A2E-A9DD-7526F740E0C6}"/>
              </a:ext>
            </a:extLst>
          </p:cNvPr>
          <p:cNvSpPr>
            <a:spLocks noChangeArrowheads="1"/>
          </p:cNvSpPr>
          <p:nvPr/>
        </p:nvSpPr>
        <p:spPr bwMode="auto">
          <a:xfrm>
            <a:off x="1044575" y="4006850"/>
            <a:ext cx="369888" cy="450850"/>
          </a:xfrm>
          <a:prstGeom prst="downArrow">
            <a:avLst>
              <a:gd name="adj1" fmla="val 50000"/>
              <a:gd name="adj2" fmla="val 52897"/>
            </a:avLst>
          </a:prstGeom>
          <a:solidFill>
            <a:schemeClr val="bg1"/>
          </a:solidFill>
          <a:ln w="9525">
            <a:solidFill>
              <a:schemeClr val="bg2"/>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灯片编号占位符 7">
            <a:extLst>
              <a:ext uri="{FF2B5EF4-FFF2-40B4-BE49-F238E27FC236}">
                <a16:creationId xmlns:a16="http://schemas.microsoft.com/office/drawing/2014/main" id="{39D33A59-7379-4BA2-966B-DC13C0F0B47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92662342-C156-4514-BC69-721112E1DD06}" type="slidenum">
              <a:rPr lang="zh-CN" altLang="en-US" sz="1400" smtClean="0">
                <a:latin typeface="Arial" panose="020B0604020202020204" pitchFamily="34" charset="0"/>
                <a:ea typeface="宋体" panose="02010600030101010101" pitchFamily="2" charset="-122"/>
              </a:rPr>
              <a:pPr>
                <a:spcBef>
                  <a:spcPct val="0"/>
                </a:spcBef>
                <a:buFontTx/>
                <a:buNone/>
              </a:pPr>
              <a:t>20</a:t>
            </a:fld>
            <a:endParaRPr lang="en-US" altLang="zh-CN" sz="1400">
              <a:latin typeface="Arial" panose="020B0604020202020204" pitchFamily="34" charset="0"/>
              <a:ea typeface="宋体" panose="02010600030101010101" pitchFamily="2" charset="-122"/>
            </a:endParaRPr>
          </a:p>
        </p:txBody>
      </p:sp>
      <p:sp>
        <p:nvSpPr>
          <p:cNvPr id="10247" name="Rectangle 3">
            <a:extLst>
              <a:ext uri="{FF2B5EF4-FFF2-40B4-BE49-F238E27FC236}">
                <a16:creationId xmlns:a16="http://schemas.microsoft.com/office/drawing/2014/main" id="{FFDAE2A2-583B-41E6-876D-35AABF7235C5}"/>
              </a:ext>
            </a:extLst>
          </p:cNvPr>
          <p:cNvSpPr>
            <a:spLocks noGrp="1" noChangeArrowheads="1"/>
          </p:cNvSpPr>
          <p:nvPr>
            <p:ph type="body" sz="half" idx="1"/>
          </p:nvPr>
        </p:nvSpPr>
        <p:spPr>
          <a:xfrm>
            <a:off x="247650" y="5334000"/>
            <a:ext cx="9386888" cy="1066800"/>
          </a:xfrm>
        </p:spPr>
        <p:txBody>
          <a:bodyPr/>
          <a:lstStyle/>
          <a:p>
            <a:pPr eaLnBrk="1" hangingPunct="1"/>
            <a:r>
              <a:rPr lang="zh-CN" altLang="en-US" dirty="0">
                <a:latin typeface="华文中宋" panose="02010600040101010101" pitchFamily="2" charset="-122"/>
                <a:ea typeface="华文中宋" panose="02010600040101010101" pitchFamily="2" charset="-122"/>
              </a:rPr>
              <a:t>也可以使用相似三角形法来求得上述结果</a:t>
            </a:r>
            <a:endParaRPr lang="en-US" altLang="zh-CN" dirty="0">
              <a:latin typeface="华文中宋" panose="02010600040101010101" pitchFamily="2" charset="-122"/>
              <a:ea typeface="华文中宋" panose="02010600040101010101" pitchFamily="2" charset="-122"/>
            </a:endParaRPr>
          </a:p>
        </p:txBody>
      </p:sp>
      <p:sp>
        <p:nvSpPr>
          <p:cNvPr id="27652" name="Rectangle 8">
            <a:extLst>
              <a:ext uri="{FF2B5EF4-FFF2-40B4-BE49-F238E27FC236}">
                <a16:creationId xmlns:a16="http://schemas.microsoft.com/office/drawing/2014/main" id="{C703BD9C-F6FF-42D5-862C-1D59923768C5}"/>
              </a:ext>
            </a:extLst>
          </p:cNvPr>
          <p:cNvSpPr>
            <a:spLocks noChangeArrowheads="1"/>
          </p:cNvSpPr>
          <p:nvPr/>
        </p:nvSpPr>
        <p:spPr bwMode="auto">
          <a:xfrm>
            <a:off x="0" y="0"/>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27653" name="Rectangle 10">
            <a:extLst>
              <a:ext uri="{FF2B5EF4-FFF2-40B4-BE49-F238E27FC236}">
                <a16:creationId xmlns:a16="http://schemas.microsoft.com/office/drawing/2014/main" id="{FD58E2ED-D1BE-4C05-8B42-928F60A78167}"/>
              </a:ext>
            </a:extLst>
          </p:cNvPr>
          <p:cNvSpPr>
            <a:spLocks noChangeArrowheads="1"/>
          </p:cNvSpPr>
          <p:nvPr/>
        </p:nvSpPr>
        <p:spPr bwMode="auto">
          <a:xfrm>
            <a:off x="0" y="0"/>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27654" name="Rectangle 12">
            <a:extLst>
              <a:ext uri="{FF2B5EF4-FFF2-40B4-BE49-F238E27FC236}">
                <a16:creationId xmlns:a16="http://schemas.microsoft.com/office/drawing/2014/main" id="{E663A840-4E9D-4603-9629-40B36F47C6D8}"/>
              </a:ext>
            </a:extLst>
          </p:cNvPr>
          <p:cNvSpPr>
            <a:spLocks noChangeArrowheads="1"/>
          </p:cNvSpPr>
          <p:nvPr/>
        </p:nvSpPr>
        <p:spPr bwMode="auto">
          <a:xfrm>
            <a:off x="0" y="0"/>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graphicFrame>
        <p:nvGraphicFramePr>
          <p:cNvPr id="5123" name="Object 11">
            <a:extLst>
              <a:ext uri="{FF2B5EF4-FFF2-40B4-BE49-F238E27FC236}">
                <a16:creationId xmlns:a16="http://schemas.microsoft.com/office/drawing/2014/main" id="{566BB569-41E2-4E9E-8E4D-D9A184CE5380}"/>
              </a:ext>
            </a:extLst>
          </p:cNvPr>
          <p:cNvGraphicFramePr>
            <a:graphicFrameLocks noChangeAspect="1"/>
          </p:cNvGraphicFramePr>
          <p:nvPr/>
        </p:nvGraphicFramePr>
        <p:xfrm>
          <a:off x="744538" y="3140075"/>
          <a:ext cx="2892425" cy="665163"/>
        </p:xfrm>
        <a:graphic>
          <a:graphicData uri="http://schemas.openxmlformats.org/presentationml/2006/ole">
            <mc:AlternateContent xmlns:mc="http://schemas.openxmlformats.org/markup-compatibility/2006">
              <mc:Choice xmlns:v="urn:schemas-microsoft-com:vml" Requires="v">
                <p:oleObj spid="_x0000_s28166" name="Equation" r:id="rId4" imgW="1117115" imgH="203112" progId="Equation.DSMT4">
                  <p:embed/>
                </p:oleObj>
              </mc:Choice>
              <mc:Fallback>
                <p:oleObj name="Equation" r:id="rId4" imgW="1117115" imgH="203112" progId="Equation.DSMT4">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538" y="3140075"/>
                        <a:ext cx="2892425"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1">
            <a:extLst>
              <a:ext uri="{FF2B5EF4-FFF2-40B4-BE49-F238E27FC236}">
                <a16:creationId xmlns:a16="http://schemas.microsoft.com/office/drawing/2014/main" id="{9B934085-CAF0-4BC1-B41A-CD3CF39008B1}"/>
              </a:ext>
            </a:extLst>
          </p:cNvPr>
          <p:cNvGraphicFramePr>
            <a:graphicFrameLocks noChangeAspect="1"/>
          </p:cNvGraphicFramePr>
          <p:nvPr/>
        </p:nvGraphicFramePr>
        <p:xfrm>
          <a:off x="739775" y="3784600"/>
          <a:ext cx="2182813" cy="1428750"/>
        </p:xfrm>
        <a:graphic>
          <a:graphicData uri="http://schemas.openxmlformats.org/presentationml/2006/ole">
            <mc:AlternateContent xmlns:mc="http://schemas.openxmlformats.org/markup-compatibility/2006">
              <mc:Choice xmlns:v="urn:schemas-microsoft-com:vml" Requires="v">
                <p:oleObj spid="_x0000_s28167" name="Equation" r:id="rId6" imgW="761669" imgH="393529" progId="Equation.DSMT4">
                  <p:embed/>
                </p:oleObj>
              </mc:Choice>
              <mc:Fallback>
                <p:oleObj name="Equation" r:id="rId6" imgW="761669" imgH="393529" progId="Equation.DSMT4">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775" y="3784600"/>
                        <a:ext cx="2182813"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7" name="右箭头 11">
            <a:extLst>
              <a:ext uri="{FF2B5EF4-FFF2-40B4-BE49-F238E27FC236}">
                <a16:creationId xmlns:a16="http://schemas.microsoft.com/office/drawing/2014/main" id="{EB4C64DA-ED34-4D55-9ADB-DF62D511A4AB}"/>
              </a:ext>
            </a:extLst>
          </p:cNvPr>
          <p:cNvSpPr>
            <a:spLocks noChangeArrowheads="1"/>
          </p:cNvSpPr>
          <p:nvPr/>
        </p:nvSpPr>
        <p:spPr bwMode="auto">
          <a:xfrm>
            <a:off x="4757738" y="5661025"/>
            <a:ext cx="1501775" cy="609600"/>
          </a:xfrm>
          <a:prstGeom prst="rightArrow">
            <a:avLst>
              <a:gd name="adj1" fmla="val 50000"/>
              <a:gd name="adj2" fmla="val 4998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a:tailEnd/>
              </a14:hiddenLine>
            </a:ext>
          </a:extLst>
        </p:spPr>
        <p:txBody>
          <a:bodyP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graphicFrame>
        <p:nvGraphicFramePr>
          <p:cNvPr id="27658" name="Object 10">
            <a:extLst>
              <a:ext uri="{FF2B5EF4-FFF2-40B4-BE49-F238E27FC236}">
                <a16:creationId xmlns:a16="http://schemas.microsoft.com/office/drawing/2014/main" id="{2F0FC685-158A-4ABC-B362-9E94DAEC6B99}"/>
              </a:ext>
            </a:extLst>
          </p:cNvPr>
          <p:cNvGraphicFramePr>
            <a:graphicFrameLocks noChangeAspect="1"/>
          </p:cNvGraphicFramePr>
          <p:nvPr/>
        </p:nvGraphicFramePr>
        <p:xfrm>
          <a:off x="4133850" y="1201738"/>
          <a:ext cx="5772150" cy="4033837"/>
        </p:xfrm>
        <a:graphic>
          <a:graphicData uri="http://schemas.openxmlformats.org/presentationml/2006/ole">
            <mc:AlternateContent xmlns:mc="http://schemas.openxmlformats.org/markup-compatibility/2006">
              <mc:Choice xmlns:v="urn:schemas-microsoft-com:vml" Requires="v">
                <p:oleObj spid="_x0000_s28168" name="Visio" r:id="rId8" imgW="2626578" imgH="1769805" progId="Visio.Drawing.11">
                  <p:embed/>
                </p:oleObj>
              </mc:Choice>
              <mc:Fallback>
                <p:oleObj name="Visio" r:id="rId8" imgW="2626578" imgH="1769805" progId="Visio.Drawing.11">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33850" y="1201738"/>
                        <a:ext cx="5772150" cy="403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3" name="Object 11">
            <a:extLst>
              <a:ext uri="{FF2B5EF4-FFF2-40B4-BE49-F238E27FC236}">
                <a16:creationId xmlns:a16="http://schemas.microsoft.com/office/drawing/2014/main" id="{30BCD624-5BE3-4535-93A6-2643ADA1893B}"/>
              </a:ext>
            </a:extLst>
          </p:cNvPr>
          <p:cNvGraphicFramePr>
            <a:graphicFrameLocks noChangeAspect="1"/>
          </p:cNvGraphicFramePr>
          <p:nvPr/>
        </p:nvGraphicFramePr>
        <p:xfrm>
          <a:off x="652463" y="1077913"/>
          <a:ext cx="2449512" cy="2038350"/>
        </p:xfrm>
        <a:graphic>
          <a:graphicData uri="http://schemas.openxmlformats.org/presentationml/2006/ole">
            <mc:AlternateContent xmlns:mc="http://schemas.openxmlformats.org/markup-compatibility/2006">
              <mc:Choice xmlns:v="urn:schemas-microsoft-com:vml" Requires="v">
                <p:oleObj spid="_x0000_s28169" name="Equation" r:id="rId10" imgW="850900" imgH="558800" progId="Equation.DSMT4">
                  <p:embed/>
                </p:oleObj>
              </mc:Choice>
              <mc:Fallback>
                <p:oleObj name="Equation" r:id="rId10" imgW="850900" imgH="558800" progId="Equation.DSMT4">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2463" y="1077913"/>
                        <a:ext cx="2449512"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60" name="标题 12">
            <a:extLst>
              <a:ext uri="{FF2B5EF4-FFF2-40B4-BE49-F238E27FC236}">
                <a16:creationId xmlns:a16="http://schemas.microsoft.com/office/drawing/2014/main" id="{17F9DDA5-62BD-4E1A-97A2-6640262EB4B2}"/>
              </a:ext>
            </a:extLst>
          </p:cNvPr>
          <p:cNvSpPr>
            <a:spLocks noGrp="1" noChangeArrowheads="1"/>
          </p:cNvSpPr>
          <p:nvPr>
            <p:ph type="title"/>
          </p:nvPr>
        </p:nvSpPr>
        <p:spPr/>
        <p:txBody>
          <a:bodyPr/>
          <a:lstStyle/>
          <a:p>
            <a:r>
              <a:rPr lang="zh-CN" altLang="en-US"/>
              <a:t>透视问题求解</a:t>
            </a:r>
          </a:p>
        </p:txBody>
      </p:sp>
      <p:sp>
        <p:nvSpPr>
          <p:cNvPr id="27661" name="日期占位符 1">
            <a:extLst>
              <a:ext uri="{FF2B5EF4-FFF2-40B4-BE49-F238E27FC236}">
                <a16:creationId xmlns:a16="http://schemas.microsoft.com/office/drawing/2014/main" id="{93323D70-B6EE-46C3-B777-CF38CAD8F9D0}"/>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A383B9A7-7CC4-4CD3-9236-8084D66B8841}"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133"/>
                                        </p:tgtEl>
                                        <p:attrNameLst>
                                          <p:attrName>style.visibility</p:attrName>
                                        </p:attrNameLst>
                                      </p:cBhvr>
                                      <p:to>
                                        <p:strVal val="visible"/>
                                      </p:to>
                                    </p:set>
                                    <p:animEffect transition="in" filter="checkerboard(across)">
                                      <p:cBhvr>
                                        <p:cTn id="7" dur="500"/>
                                        <p:tgtEl>
                                          <p:spTgt spid="51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123"/>
                                        </p:tgtEl>
                                        <p:attrNameLst>
                                          <p:attrName>style.visibility</p:attrName>
                                        </p:attrNameLst>
                                      </p:cBhvr>
                                      <p:to>
                                        <p:strVal val="visible"/>
                                      </p:to>
                                    </p:set>
                                    <p:animEffect transition="in" filter="blinds(horizontal)">
                                      <p:cBhvr>
                                        <p:cTn id="12" dur="500"/>
                                        <p:tgtEl>
                                          <p:spTgt spid="51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500"/>
                                        <p:tgtEl>
                                          <p:spTgt spid="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0247">
                                            <p:txEl>
                                              <p:pRg st="0" end="0"/>
                                            </p:txEl>
                                          </p:spTgt>
                                        </p:tgtEl>
                                        <p:attrNameLst>
                                          <p:attrName>style.visibility</p:attrName>
                                        </p:attrNameLst>
                                      </p:cBhvr>
                                      <p:to>
                                        <p:strVal val="visible"/>
                                      </p:to>
                                    </p:set>
                                    <p:animEffect transition="in" filter="blinds(horizontal)">
                                      <p:cBhvr>
                                        <p:cTn id="22" dur="500"/>
                                        <p:tgtEl>
                                          <p:spTgt spid="102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6">
            <a:extLst>
              <a:ext uri="{FF2B5EF4-FFF2-40B4-BE49-F238E27FC236}">
                <a16:creationId xmlns:a16="http://schemas.microsoft.com/office/drawing/2014/main" id="{E4D0FE67-1C1C-4090-8B93-6A12977418C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8ABFC941-ABF4-49D1-98C6-A921A6A93272}" type="slidenum">
              <a:rPr lang="zh-CN" altLang="en-US" sz="1400" smtClean="0">
                <a:latin typeface="Arial" panose="020B0604020202020204" pitchFamily="34" charset="0"/>
                <a:ea typeface="宋体" panose="02010600030101010101" pitchFamily="2" charset="-122"/>
              </a:rPr>
              <a:pPr>
                <a:spcBef>
                  <a:spcPct val="0"/>
                </a:spcBef>
                <a:buFontTx/>
                <a:buNone/>
              </a:pPr>
              <a:t>21</a:t>
            </a:fld>
            <a:endParaRPr lang="en-US" altLang="zh-CN" sz="1400">
              <a:latin typeface="Arial" panose="020B0604020202020204" pitchFamily="34" charset="0"/>
              <a:ea typeface="宋体" panose="02010600030101010101" pitchFamily="2" charset="-122"/>
            </a:endParaRPr>
          </a:p>
        </p:txBody>
      </p:sp>
      <p:sp>
        <p:nvSpPr>
          <p:cNvPr id="29699" name="Rectangle 3">
            <a:extLst>
              <a:ext uri="{FF2B5EF4-FFF2-40B4-BE49-F238E27FC236}">
                <a16:creationId xmlns:a16="http://schemas.microsoft.com/office/drawing/2014/main" id="{73D72A28-CE4A-4D60-B13C-43AC44C07CAF}"/>
              </a:ext>
            </a:extLst>
          </p:cNvPr>
          <p:cNvSpPr>
            <a:spLocks noGrp="1" noChangeArrowheads="1"/>
          </p:cNvSpPr>
          <p:nvPr>
            <p:ph type="body" sz="half" idx="1"/>
          </p:nvPr>
        </p:nvSpPr>
        <p:spPr>
          <a:xfrm>
            <a:off x="247650" y="1073150"/>
            <a:ext cx="4670425" cy="5327650"/>
          </a:xfrm>
        </p:spPr>
        <p:txBody>
          <a:bodyPr/>
          <a:lstStyle/>
          <a:p>
            <a:pPr algn="just" eaLnBrk="1" hangingPunct="1"/>
            <a:endParaRPr lang="zh-CN" altLang="en-US">
              <a:latin typeface="华文中宋" panose="02010600040101010101" pitchFamily="2" charset="-122"/>
              <a:ea typeface="华文中宋" panose="02010600040101010101" pitchFamily="2" charset="-122"/>
            </a:endParaRPr>
          </a:p>
          <a:p>
            <a:pPr eaLnBrk="1" hangingPunct="1"/>
            <a:endParaRPr lang="zh-CN" altLang="en-US" sz="2800">
              <a:ea typeface="宋体" panose="02010600030101010101" pitchFamily="2" charset="-122"/>
            </a:endParaRPr>
          </a:p>
        </p:txBody>
      </p:sp>
      <p:graphicFrame>
        <p:nvGraphicFramePr>
          <p:cNvPr id="10242" name="Object 4">
            <a:extLst>
              <a:ext uri="{FF2B5EF4-FFF2-40B4-BE49-F238E27FC236}">
                <a16:creationId xmlns:a16="http://schemas.microsoft.com/office/drawing/2014/main" id="{4E9B5AED-01EB-49C2-AAB2-BB42D942DB2A}"/>
              </a:ext>
            </a:extLst>
          </p:cNvPr>
          <p:cNvGraphicFramePr>
            <a:graphicFrameLocks noChangeAspect="1"/>
          </p:cNvGraphicFramePr>
          <p:nvPr>
            <p:extLst>
              <p:ext uri="{D42A27DB-BD31-4B8C-83A1-F6EECF244321}">
                <p14:modId xmlns:p14="http://schemas.microsoft.com/office/powerpoint/2010/main" val="3106047967"/>
              </p:ext>
            </p:extLst>
          </p:nvPr>
        </p:nvGraphicFramePr>
        <p:xfrm>
          <a:off x="2586038" y="1117600"/>
          <a:ext cx="2287587" cy="2455917"/>
        </p:xfrm>
        <a:graphic>
          <a:graphicData uri="http://schemas.openxmlformats.org/presentationml/2006/ole">
            <mc:AlternateContent xmlns:mc="http://schemas.openxmlformats.org/markup-compatibility/2006">
              <mc:Choice xmlns:v="urn:schemas-microsoft-com:vml" Requires="v">
                <p:oleObj spid="_x0000_s30406" name="Equation" r:id="rId4" imgW="850900" imgH="1054100" progId="Equation.DSMT4">
                  <p:embed/>
                </p:oleObj>
              </mc:Choice>
              <mc:Fallback>
                <p:oleObj name="Equation" r:id="rId4" imgW="850900" imgH="10541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038" y="1117600"/>
                        <a:ext cx="2287587" cy="2455917"/>
                      </a:xfrm>
                      <a:prstGeom prst="rect">
                        <a:avLst/>
                      </a:prstGeom>
                      <a:solidFill>
                        <a:srgbClr val="FFFFFF"/>
                      </a:solidFill>
                      <a:ln>
                        <a:noFill/>
                      </a:ln>
                      <a:extLst/>
                    </p:spPr>
                  </p:pic>
                </p:oleObj>
              </mc:Fallback>
            </mc:AlternateContent>
          </a:graphicData>
        </a:graphic>
      </p:graphicFrame>
      <p:graphicFrame>
        <p:nvGraphicFramePr>
          <p:cNvPr id="29702" name="Object 11">
            <a:extLst>
              <a:ext uri="{FF2B5EF4-FFF2-40B4-BE49-F238E27FC236}">
                <a16:creationId xmlns:a16="http://schemas.microsoft.com/office/drawing/2014/main" id="{770CEBC4-E49D-46A8-8CFA-B92DC9C25A87}"/>
              </a:ext>
            </a:extLst>
          </p:cNvPr>
          <p:cNvGraphicFramePr>
            <a:graphicFrameLocks noChangeAspect="1"/>
          </p:cNvGraphicFramePr>
          <p:nvPr>
            <p:extLst>
              <p:ext uri="{D42A27DB-BD31-4B8C-83A1-F6EECF244321}">
                <p14:modId xmlns:p14="http://schemas.microsoft.com/office/powerpoint/2010/main" val="1040153412"/>
              </p:ext>
            </p:extLst>
          </p:nvPr>
        </p:nvGraphicFramePr>
        <p:xfrm>
          <a:off x="375006" y="1470902"/>
          <a:ext cx="2083676" cy="1440464"/>
        </p:xfrm>
        <a:graphic>
          <a:graphicData uri="http://schemas.openxmlformats.org/presentationml/2006/ole">
            <mc:AlternateContent xmlns:mc="http://schemas.openxmlformats.org/markup-compatibility/2006">
              <mc:Choice xmlns:v="urn:schemas-microsoft-com:vml" Requires="v">
                <p:oleObj spid="_x0000_s30407" name="Equation" r:id="rId6" imgW="761669" imgH="533169" progId="Equation.DSMT4">
                  <p:embed/>
                </p:oleObj>
              </mc:Choice>
              <mc:Fallback>
                <p:oleObj name="Equation" r:id="rId6" imgW="761669" imgH="533169" progId="Equation.DSMT4">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006" y="1470902"/>
                        <a:ext cx="2083676" cy="1440464"/>
                      </a:xfrm>
                      <a:prstGeom prst="rect">
                        <a:avLst/>
                      </a:prstGeom>
                      <a:noFill/>
                      <a:ln>
                        <a:noFill/>
                      </a:ln>
                      <a:extLst/>
                    </p:spPr>
                  </p:pic>
                </p:oleObj>
              </mc:Fallback>
            </mc:AlternateContent>
          </a:graphicData>
        </a:graphic>
      </p:graphicFrame>
      <p:graphicFrame>
        <p:nvGraphicFramePr>
          <p:cNvPr id="10" name="Object 5">
            <a:extLst>
              <a:ext uri="{FF2B5EF4-FFF2-40B4-BE49-F238E27FC236}">
                <a16:creationId xmlns:a16="http://schemas.microsoft.com/office/drawing/2014/main" id="{4B07C686-DC7A-4815-835F-516D5DE4192A}"/>
              </a:ext>
            </a:extLst>
          </p:cNvPr>
          <p:cNvGraphicFramePr>
            <a:graphicFrameLocks noChangeAspect="1"/>
          </p:cNvGraphicFramePr>
          <p:nvPr>
            <p:extLst>
              <p:ext uri="{D42A27DB-BD31-4B8C-83A1-F6EECF244321}">
                <p14:modId xmlns:p14="http://schemas.microsoft.com/office/powerpoint/2010/main" val="2791934863"/>
              </p:ext>
            </p:extLst>
          </p:nvPr>
        </p:nvGraphicFramePr>
        <p:xfrm>
          <a:off x="375006" y="3457859"/>
          <a:ext cx="5136931" cy="3163603"/>
        </p:xfrm>
        <a:graphic>
          <a:graphicData uri="http://schemas.openxmlformats.org/presentationml/2006/ole">
            <mc:AlternateContent xmlns:mc="http://schemas.openxmlformats.org/markup-compatibility/2006">
              <mc:Choice xmlns:v="urn:schemas-microsoft-com:vml" Requires="v">
                <p:oleObj spid="_x0000_s30408" name="Equation" r:id="rId8" imgW="2425680" imgH="1409400" progId="Equation.DSMT4">
                  <p:embed/>
                </p:oleObj>
              </mc:Choice>
              <mc:Fallback>
                <p:oleObj name="Equation" r:id="rId8" imgW="2425680" imgH="1409400" progId="Equation.DSMT4">
                  <p:embed/>
                  <p:pic>
                    <p:nvPicPr>
                      <p:cNvPr id="0" name="Object 5"/>
                      <p:cNvPicPr>
                        <a:picLocks noChangeAspect="1" noChangeArrowheads="1"/>
                      </p:cNvPicPr>
                      <p:nvPr/>
                    </p:nvPicPr>
                    <p:blipFill>
                      <a:blip r:embed="rId9"/>
                      <a:srcRect/>
                      <a:stretch>
                        <a:fillRect/>
                      </a:stretch>
                    </p:blipFill>
                    <p:spPr bwMode="auto">
                      <a:xfrm>
                        <a:off x="375006" y="3457859"/>
                        <a:ext cx="5136931" cy="3163603"/>
                      </a:xfrm>
                      <a:prstGeom prst="rect">
                        <a:avLst/>
                      </a:prstGeom>
                      <a:solidFill>
                        <a:srgbClr val="FFFFFF"/>
                      </a:solidFill>
                      <a:ln>
                        <a:noFill/>
                      </a:ln>
                      <a:extLst/>
                    </p:spPr>
                  </p:pic>
                </p:oleObj>
              </mc:Fallback>
            </mc:AlternateContent>
          </a:graphicData>
        </a:graphic>
      </p:graphicFrame>
      <p:sp>
        <p:nvSpPr>
          <p:cNvPr id="12" name="内容占位符 35">
            <a:extLst>
              <a:ext uri="{FF2B5EF4-FFF2-40B4-BE49-F238E27FC236}">
                <a16:creationId xmlns:a16="http://schemas.microsoft.com/office/drawing/2014/main" id="{C753C29F-DE18-458D-87D4-EA61A2F190D1}"/>
              </a:ext>
            </a:extLst>
          </p:cNvPr>
          <p:cNvSpPr txBox="1">
            <a:spLocks/>
          </p:cNvSpPr>
          <p:nvPr/>
        </p:nvSpPr>
        <p:spPr bwMode="auto">
          <a:xfrm>
            <a:off x="5578568" y="4772134"/>
            <a:ext cx="3518448" cy="728663"/>
          </a:xfrm>
          <a:prstGeom prst="rect">
            <a:avLst/>
          </a:prstGeom>
          <a:noFill/>
          <a:ln w="9525">
            <a:noFill/>
            <a:miter lim="800000"/>
            <a:headEnd/>
            <a:tailEnd/>
          </a:ln>
        </p:spPr>
        <p:txBody>
          <a:bodyPr/>
          <a:lstStyle/>
          <a:p>
            <a:pPr>
              <a:spcBef>
                <a:spcPct val="20000"/>
              </a:spcBef>
              <a:defRPr/>
            </a:pPr>
            <a:r>
              <a:rPr kumimoji="0" lang="zh-CN" altLang="en-US" sz="2400" kern="0" dirty="0">
                <a:solidFill>
                  <a:schemeClr val="tx1"/>
                </a:solidFill>
                <a:latin typeface="华文宋体" pitchFamily="2" charset="-122"/>
                <a:ea typeface="华文宋体" pitchFamily="2" charset="-122"/>
              </a:rPr>
              <a:t>透视投影变换矩阵</a:t>
            </a:r>
            <a:endParaRPr kumimoji="0" lang="en-US" altLang="zh-CN" sz="2400" kern="0" dirty="0">
              <a:solidFill>
                <a:schemeClr val="tx1"/>
              </a:solidFill>
              <a:latin typeface="华文宋体" pitchFamily="2" charset="-122"/>
              <a:ea typeface="华文宋体" pitchFamily="2" charset="-122"/>
            </a:endParaRPr>
          </a:p>
        </p:txBody>
      </p:sp>
      <p:sp>
        <p:nvSpPr>
          <p:cNvPr id="29707" name="标题 12">
            <a:extLst>
              <a:ext uri="{FF2B5EF4-FFF2-40B4-BE49-F238E27FC236}">
                <a16:creationId xmlns:a16="http://schemas.microsoft.com/office/drawing/2014/main" id="{025E155F-F5E2-472E-9AB3-CDAF2ACF9926}"/>
              </a:ext>
            </a:extLst>
          </p:cNvPr>
          <p:cNvSpPr>
            <a:spLocks noGrp="1" noChangeArrowheads="1"/>
          </p:cNvSpPr>
          <p:nvPr>
            <p:ph type="title"/>
          </p:nvPr>
        </p:nvSpPr>
        <p:spPr/>
        <p:txBody>
          <a:bodyPr/>
          <a:lstStyle/>
          <a:p>
            <a:r>
              <a:rPr lang="zh-CN" altLang="en-US"/>
              <a:t>点的透视投影</a:t>
            </a:r>
          </a:p>
        </p:txBody>
      </p:sp>
      <p:sp>
        <p:nvSpPr>
          <p:cNvPr id="29708" name="日期占位符 1">
            <a:extLst>
              <a:ext uri="{FF2B5EF4-FFF2-40B4-BE49-F238E27FC236}">
                <a16:creationId xmlns:a16="http://schemas.microsoft.com/office/drawing/2014/main" id="{BB7238B6-3F8C-41EA-9FF0-0627A6A2EB1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F0907BCF-75F0-48E4-9C03-08AD6752515B}"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graphicFrame>
        <p:nvGraphicFramePr>
          <p:cNvPr id="29703" name="Object 10">
            <a:extLst>
              <a:ext uri="{FF2B5EF4-FFF2-40B4-BE49-F238E27FC236}">
                <a16:creationId xmlns:a16="http://schemas.microsoft.com/office/drawing/2014/main" id="{3EB07661-0982-4CAC-BBB9-4069C719267A}"/>
              </a:ext>
            </a:extLst>
          </p:cNvPr>
          <p:cNvGraphicFramePr>
            <a:graphicFrameLocks noChangeAspect="1"/>
          </p:cNvGraphicFramePr>
          <p:nvPr>
            <p:extLst>
              <p:ext uri="{D42A27DB-BD31-4B8C-83A1-F6EECF244321}">
                <p14:modId xmlns:p14="http://schemas.microsoft.com/office/powerpoint/2010/main" val="2043183135"/>
              </p:ext>
            </p:extLst>
          </p:nvPr>
        </p:nvGraphicFramePr>
        <p:xfrm>
          <a:off x="5045430" y="950914"/>
          <a:ext cx="4860569" cy="3589556"/>
        </p:xfrm>
        <a:graphic>
          <a:graphicData uri="http://schemas.openxmlformats.org/presentationml/2006/ole">
            <mc:AlternateContent xmlns:mc="http://schemas.openxmlformats.org/markup-compatibility/2006">
              <mc:Choice xmlns:v="urn:schemas-microsoft-com:vml" Requires="v">
                <p:oleObj spid="_x0000_s30409" name="Visio" r:id="rId10" imgW="2626578" imgH="1769805" progId="Visio.Drawing.11">
                  <p:embed/>
                </p:oleObj>
              </mc:Choice>
              <mc:Fallback>
                <p:oleObj name="Visio" r:id="rId10" imgW="2626578" imgH="1769805" progId="Visio.Drawing.11">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45430" y="950914"/>
                        <a:ext cx="4860569" cy="3589556"/>
                      </a:xfrm>
                      <a:prstGeom prst="rect">
                        <a:avLst/>
                      </a:prstGeom>
                      <a:noFill/>
                      <a:ln>
                        <a:noFill/>
                      </a:ln>
                      <a:effectLs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blinds(horizontal)">
                                      <p:cBhvr>
                                        <p:cTn id="7" dur="500"/>
                                        <p:tgtEl>
                                          <p:spTgt spid="102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checkerboard(across)">
                                      <p:cBhvr>
                                        <p:cTn id="1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a:extLst>
              <a:ext uri="{FF2B5EF4-FFF2-40B4-BE49-F238E27FC236}">
                <a16:creationId xmlns:a16="http://schemas.microsoft.com/office/drawing/2014/main" id="{950622F3-087E-463F-9A9C-FF2FE204C45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8733DC21-EB59-42BA-AC4B-6A8498AF1E1C}" type="slidenum">
              <a:rPr lang="zh-CN" altLang="en-US" sz="1400" smtClean="0">
                <a:latin typeface="Arial" panose="020B0604020202020204" pitchFamily="34" charset="0"/>
                <a:ea typeface="宋体" panose="02010600030101010101" pitchFamily="2" charset="-122"/>
              </a:rPr>
              <a:pPr>
                <a:spcBef>
                  <a:spcPct val="0"/>
                </a:spcBef>
                <a:buFontTx/>
                <a:buNone/>
              </a:pPr>
              <a:t>22</a:t>
            </a:fld>
            <a:endParaRPr lang="en-US" altLang="zh-CN" sz="1400">
              <a:latin typeface="Arial" panose="020B0604020202020204" pitchFamily="34" charset="0"/>
              <a:ea typeface="宋体" panose="02010600030101010101" pitchFamily="2" charset="-122"/>
            </a:endParaRPr>
          </a:p>
        </p:txBody>
      </p:sp>
      <p:sp>
        <p:nvSpPr>
          <p:cNvPr id="18436" name="Rectangle 3">
            <a:extLst>
              <a:ext uri="{FF2B5EF4-FFF2-40B4-BE49-F238E27FC236}">
                <a16:creationId xmlns:a16="http://schemas.microsoft.com/office/drawing/2014/main" id="{D5290145-9270-43E0-BEB1-CFD0B9917535}"/>
              </a:ext>
            </a:extLst>
          </p:cNvPr>
          <p:cNvSpPr>
            <a:spLocks noGrp="1" noChangeArrowheads="1"/>
          </p:cNvSpPr>
          <p:nvPr>
            <p:ph type="body" idx="1"/>
          </p:nvPr>
        </p:nvSpPr>
        <p:spPr>
          <a:xfrm>
            <a:off x="247650" y="1023938"/>
            <a:ext cx="9493250" cy="5376862"/>
          </a:xfrm>
        </p:spPr>
        <p:txBody>
          <a:bodyPr/>
          <a:lstStyle/>
          <a:p>
            <a:pPr eaLnBrk="1" hangingPunct="1"/>
            <a:r>
              <a:rPr lang="zh-CN" altLang="en-US" dirty="0"/>
              <a:t>透视投影结果都位于</a:t>
            </a:r>
            <a:r>
              <a:rPr lang="en-US" altLang="zh-CN" dirty="0" err="1"/>
              <a:t>xoy</a:t>
            </a:r>
            <a:r>
              <a:rPr lang="zh-CN" altLang="en-US" dirty="0"/>
              <a:t>平面中，失去了深度信息</a:t>
            </a:r>
            <a:endParaRPr lang="en-US" altLang="zh-CN" dirty="0"/>
          </a:p>
          <a:p>
            <a:pPr eaLnBrk="1" hangingPunct="1"/>
            <a:r>
              <a:rPr lang="zh-CN" altLang="en-US" dirty="0"/>
              <a:t>但是我们一定不能完全丢弃深度信息</a:t>
            </a:r>
            <a:r>
              <a:rPr lang="en-US" altLang="zh-CN" dirty="0"/>
              <a:t>,</a:t>
            </a:r>
            <a:r>
              <a:rPr lang="zh-CN" altLang="en-US" dirty="0"/>
              <a:t>否则后面就无法进行隐藏面消除</a:t>
            </a:r>
            <a:r>
              <a:rPr lang="en-US" altLang="zh-CN" dirty="0"/>
              <a:t>!</a:t>
            </a:r>
          </a:p>
          <a:p>
            <a:pPr eaLnBrk="1" hangingPunct="1"/>
            <a:endParaRPr lang="zh-CN" altLang="en-US" dirty="0"/>
          </a:p>
          <a:p>
            <a:pPr eaLnBrk="1" hangingPunct="1"/>
            <a:endParaRPr lang="en-US" altLang="zh-CN" dirty="0">
              <a:ea typeface="宋体" panose="02010600030101010101" pitchFamily="2" charset="-122"/>
            </a:endParaRPr>
          </a:p>
        </p:txBody>
      </p:sp>
      <p:pic>
        <p:nvPicPr>
          <p:cNvPr id="30724" name="Picture 4">
            <a:extLst>
              <a:ext uri="{FF2B5EF4-FFF2-40B4-BE49-F238E27FC236}">
                <a16:creationId xmlns:a16="http://schemas.microsoft.com/office/drawing/2014/main" id="{E603EFF6-9AFA-4318-8F0F-E8012A159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8" y="2670175"/>
            <a:ext cx="4011612" cy="409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5">
            <a:extLst>
              <a:ext uri="{FF2B5EF4-FFF2-40B4-BE49-F238E27FC236}">
                <a16:creationId xmlns:a16="http://schemas.microsoft.com/office/drawing/2014/main" id="{FC24D7FF-665C-4553-A691-A588F74B28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655888"/>
            <a:ext cx="3852863" cy="410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5334" name="Picture 6">
            <a:extLst>
              <a:ext uri="{FF2B5EF4-FFF2-40B4-BE49-F238E27FC236}">
                <a16:creationId xmlns:a16="http://schemas.microsoft.com/office/drawing/2014/main" id="{D0ACE029-E1A0-49E3-9461-819D17E09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1313" y="2633663"/>
            <a:ext cx="3986212" cy="412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标题 7">
            <a:extLst>
              <a:ext uri="{FF2B5EF4-FFF2-40B4-BE49-F238E27FC236}">
                <a16:creationId xmlns:a16="http://schemas.microsoft.com/office/drawing/2014/main" id="{6427E220-30EC-4F67-8FE8-9B846D29DBFC}"/>
              </a:ext>
            </a:extLst>
          </p:cNvPr>
          <p:cNvSpPr>
            <a:spLocks noGrp="1" noChangeArrowheads="1"/>
          </p:cNvSpPr>
          <p:nvPr>
            <p:ph type="title"/>
          </p:nvPr>
        </p:nvSpPr>
        <p:spPr/>
        <p:txBody>
          <a:bodyPr/>
          <a:lstStyle/>
          <a:p>
            <a:r>
              <a:rPr lang="zh-CN" altLang="en-US"/>
              <a:t>深度信息</a:t>
            </a:r>
          </a:p>
        </p:txBody>
      </p:sp>
      <p:sp>
        <p:nvSpPr>
          <p:cNvPr id="30728" name="日期占位符 1">
            <a:extLst>
              <a:ext uri="{FF2B5EF4-FFF2-40B4-BE49-F238E27FC236}">
                <a16:creationId xmlns:a16="http://schemas.microsoft.com/office/drawing/2014/main" id="{2A214719-A7C7-4D37-94C0-D829B73A30B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CA9AE344-37B3-418F-A247-4FB07CAD3497}"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checkerboard(across)">
                                      <p:cBhvr>
                                        <p:cTn id="7" dur="500"/>
                                        <p:tgtEl>
                                          <p:spTgt spid="184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8436">
                                            <p:txEl>
                                              <p:pRg st="1" end="1"/>
                                            </p:txEl>
                                          </p:spTgt>
                                        </p:tgtEl>
                                        <p:attrNameLst>
                                          <p:attrName>style.visibility</p:attrName>
                                        </p:attrNameLst>
                                      </p:cBhvr>
                                      <p:to>
                                        <p:strVal val="visible"/>
                                      </p:to>
                                    </p:set>
                                    <p:animEffect transition="in" filter="blinds(horizontal)">
                                      <p:cBhvr>
                                        <p:cTn id="12" dur="500"/>
                                        <p:tgtEl>
                                          <p:spTgt spid="1843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995334"/>
                                        </p:tgtEl>
                                        <p:attrNameLst>
                                          <p:attrName>style.visibility</p:attrName>
                                        </p:attrNameLst>
                                      </p:cBhvr>
                                      <p:to>
                                        <p:strVal val="visible"/>
                                      </p:to>
                                    </p:set>
                                    <p:anim calcmode="lin" valueType="num">
                                      <p:cBhvr additive="base">
                                        <p:cTn id="17" dur="500" fill="hold"/>
                                        <p:tgtEl>
                                          <p:spTgt spid="995334"/>
                                        </p:tgtEl>
                                        <p:attrNameLst>
                                          <p:attrName>ppt_x</p:attrName>
                                        </p:attrNameLst>
                                      </p:cBhvr>
                                      <p:tavLst>
                                        <p:tav tm="0">
                                          <p:val>
                                            <p:strVal val="#ppt_x"/>
                                          </p:val>
                                        </p:tav>
                                        <p:tav tm="100000">
                                          <p:val>
                                            <p:strVal val="#ppt_x"/>
                                          </p:val>
                                        </p:tav>
                                      </p:tavLst>
                                    </p:anim>
                                    <p:anim calcmode="lin" valueType="num">
                                      <p:cBhvr additive="base">
                                        <p:cTn id="18" dur="500" fill="hold"/>
                                        <p:tgtEl>
                                          <p:spTgt spid="9953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5" name="Object 7">
            <a:extLst>
              <a:ext uri="{FF2B5EF4-FFF2-40B4-BE49-F238E27FC236}">
                <a16:creationId xmlns:a16="http://schemas.microsoft.com/office/drawing/2014/main" id="{2ABAB8D2-DC6D-40B8-AA5F-55717161EA13}"/>
              </a:ext>
            </a:extLst>
          </p:cNvPr>
          <p:cNvGraphicFramePr>
            <a:graphicFrameLocks noChangeAspect="1"/>
          </p:cNvGraphicFramePr>
          <p:nvPr/>
        </p:nvGraphicFramePr>
        <p:xfrm>
          <a:off x="5508625" y="3378200"/>
          <a:ext cx="4397375" cy="3479800"/>
        </p:xfrm>
        <a:graphic>
          <a:graphicData uri="http://schemas.openxmlformats.org/presentationml/2006/ole">
            <mc:AlternateContent xmlns:mc="http://schemas.openxmlformats.org/markup-compatibility/2006">
              <mc:Choice xmlns:v="urn:schemas-microsoft-com:vml" Requires="v">
                <p:oleObj spid="_x0000_s32004" name="Visio" r:id="rId4" imgW="2012752" imgH="1590199" progId="Visio.Drawing.11">
                  <p:embed/>
                </p:oleObj>
              </mc:Choice>
              <mc:Fallback>
                <p:oleObj name="Visio" r:id="rId4" imgW="2012752" imgH="1590199"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625" y="3378200"/>
                        <a:ext cx="4397375" cy="3479800"/>
                      </a:xfrm>
                      <a:prstGeom prst="rect">
                        <a:avLst/>
                      </a:prstGeom>
                      <a:solidFill>
                        <a:srgbClr val="CCFFFF">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47" name="灯片编号占位符 5">
            <a:extLst>
              <a:ext uri="{FF2B5EF4-FFF2-40B4-BE49-F238E27FC236}">
                <a16:creationId xmlns:a16="http://schemas.microsoft.com/office/drawing/2014/main" id="{5537E537-DAA6-4C3B-91A2-8EC2A3A7DD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0C42FF3B-1B4C-417D-906A-96500DA0993B}" type="slidenum">
              <a:rPr lang="zh-CN" altLang="en-US" sz="1400" smtClean="0">
                <a:latin typeface="Arial" panose="020B0604020202020204" pitchFamily="34" charset="0"/>
                <a:ea typeface="宋体" panose="02010600030101010101" pitchFamily="2" charset="-122"/>
              </a:rPr>
              <a:pPr>
                <a:spcBef>
                  <a:spcPct val="0"/>
                </a:spcBef>
                <a:buFontTx/>
                <a:buNone/>
              </a:pPr>
              <a:t>23</a:t>
            </a:fld>
            <a:endParaRPr lang="en-US" altLang="zh-CN" sz="1400">
              <a:latin typeface="Arial" panose="020B0604020202020204" pitchFamily="34" charset="0"/>
              <a:ea typeface="宋体" panose="02010600030101010101" pitchFamily="2" charset="-122"/>
            </a:endParaRPr>
          </a:p>
        </p:txBody>
      </p:sp>
      <p:sp>
        <p:nvSpPr>
          <p:cNvPr id="36" name="内容占位符 35">
            <a:extLst>
              <a:ext uri="{FF2B5EF4-FFF2-40B4-BE49-F238E27FC236}">
                <a16:creationId xmlns:a16="http://schemas.microsoft.com/office/drawing/2014/main" id="{3D486891-D8D4-4622-93B3-5313FE9F849F}"/>
              </a:ext>
            </a:extLst>
          </p:cNvPr>
          <p:cNvSpPr>
            <a:spLocks noGrp="1" noChangeArrowheads="1"/>
          </p:cNvSpPr>
          <p:nvPr>
            <p:ph idx="1"/>
          </p:nvPr>
        </p:nvSpPr>
        <p:spPr>
          <a:xfrm>
            <a:off x="280988" y="1143000"/>
            <a:ext cx="9493250" cy="5181600"/>
          </a:xfrm>
        </p:spPr>
        <p:txBody>
          <a:bodyPr/>
          <a:lstStyle/>
          <a:p>
            <a:r>
              <a:rPr lang="zh-CN" altLang="en-US" dirty="0">
                <a:latin typeface="宋体" panose="02010600030101010101" pitchFamily="2" charset="-122"/>
                <a:ea typeface="宋体" panose="02010600030101010101" pitchFamily="2" charset="-122"/>
              </a:rPr>
              <a:t>如何保留</a:t>
            </a:r>
            <a:r>
              <a:rPr lang="en-US" altLang="zh-CN" dirty="0">
                <a:latin typeface="宋体" panose="02010600030101010101" pitchFamily="2" charset="-122"/>
                <a:ea typeface="宋体" panose="02010600030101010101" pitchFamily="2" charset="-122"/>
              </a:rPr>
              <a:t>?</a:t>
            </a:r>
          </a:p>
          <a:p>
            <a:r>
              <a:rPr lang="zh-CN" altLang="en-US" dirty="0">
                <a:latin typeface="宋体" panose="02010600030101010101" pitchFamily="2" charset="-122"/>
                <a:ea typeface="宋体" panose="02010600030101010101" pitchFamily="2" charset="-122"/>
              </a:rPr>
              <a:t>深度其实是一种相对于视点距离的度量方法：当两点投影到同一点时能告诉我们哪一个点距离视点更近一些，从而进行投影结果的取舍</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一个点到视点的距离是</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简化</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提供深度的一个适当度量即可</a:t>
            </a:r>
            <a:endParaRPr lang="en-US" altLang="zh-CN" dirty="0">
              <a:latin typeface="宋体" panose="02010600030101010101" pitchFamily="2" charset="-122"/>
              <a:ea typeface="宋体" panose="02010600030101010101" pitchFamily="2" charset="-122"/>
            </a:endParaRPr>
          </a:p>
          <a:p>
            <a:r>
              <a:rPr lang="en-US" altLang="zh-CN" dirty="0" err="1">
                <a:latin typeface="宋体" panose="02010600030101010101" pitchFamily="2" charset="-122"/>
                <a:ea typeface="宋体" panose="02010600030101010101" pitchFamily="2" charset="-122"/>
              </a:rPr>
              <a:t>kz</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k?</a:t>
            </a:r>
            <a:endParaRPr lang="zh-CN" altLang="en-US" dirty="0">
              <a:latin typeface="宋体" panose="02010600030101010101" pitchFamily="2" charset="-122"/>
              <a:ea typeface="宋体" panose="02010600030101010101" pitchFamily="2" charset="-122"/>
            </a:endParaRPr>
          </a:p>
        </p:txBody>
      </p:sp>
      <p:graphicFrame>
        <p:nvGraphicFramePr>
          <p:cNvPr id="10243" name="Object 5">
            <a:extLst>
              <a:ext uri="{FF2B5EF4-FFF2-40B4-BE49-F238E27FC236}">
                <a16:creationId xmlns:a16="http://schemas.microsoft.com/office/drawing/2014/main" id="{C9C5A6E4-ECF1-4DBA-B0F9-BD2BB4369FEE}"/>
              </a:ext>
            </a:extLst>
          </p:cNvPr>
          <p:cNvGraphicFramePr>
            <a:graphicFrameLocks noChangeAspect="1"/>
          </p:cNvGraphicFramePr>
          <p:nvPr>
            <p:extLst>
              <p:ext uri="{D42A27DB-BD31-4B8C-83A1-F6EECF244321}">
                <p14:modId xmlns:p14="http://schemas.microsoft.com/office/powerpoint/2010/main" val="1987976580"/>
              </p:ext>
            </p:extLst>
          </p:nvPr>
        </p:nvGraphicFramePr>
        <p:xfrm>
          <a:off x="4716462" y="3225800"/>
          <a:ext cx="2382838" cy="660400"/>
        </p:xfrm>
        <a:graphic>
          <a:graphicData uri="http://schemas.openxmlformats.org/presentationml/2006/ole">
            <mc:AlternateContent xmlns:mc="http://schemas.openxmlformats.org/markup-compatibility/2006">
              <mc:Choice xmlns:v="urn:schemas-microsoft-com:vml" Requires="v">
                <p:oleObj spid="_x0000_s32005" name="Equation" r:id="rId6" imgW="1016000" imgH="241300" progId="Equation.DSMT4">
                  <p:embed/>
                </p:oleObj>
              </mc:Choice>
              <mc:Fallback>
                <p:oleObj name="Equation" r:id="rId6" imgW="1016000" imgH="24130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6462" y="3225800"/>
                        <a:ext cx="2382838" cy="660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0" name="标题 6">
            <a:extLst>
              <a:ext uri="{FF2B5EF4-FFF2-40B4-BE49-F238E27FC236}">
                <a16:creationId xmlns:a16="http://schemas.microsoft.com/office/drawing/2014/main" id="{C399CF3E-C8C7-4C49-84AD-496BB8AEB8D3}"/>
              </a:ext>
            </a:extLst>
          </p:cNvPr>
          <p:cNvSpPr>
            <a:spLocks noGrp="1" noChangeArrowheads="1"/>
          </p:cNvSpPr>
          <p:nvPr>
            <p:ph type="title"/>
          </p:nvPr>
        </p:nvSpPr>
        <p:spPr/>
        <p:txBody>
          <a:bodyPr/>
          <a:lstStyle/>
          <a:p>
            <a:r>
              <a:rPr lang="zh-CN" altLang="en-US"/>
              <a:t>深度信息</a:t>
            </a:r>
          </a:p>
        </p:txBody>
      </p:sp>
      <p:sp>
        <p:nvSpPr>
          <p:cNvPr id="31751" name="日期占位符 1">
            <a:extLst>
              <a:ext uri="{FF2B5EF4-FFF2-40B4-BE49-F238E27FC236}">
                <a16:creationId xmlns:a16="http://schemas.microsoft.com/office/drawing/2014/main" id="{C10969F4-7C53-4080-BB72-9C0A8C75371A}"/>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D882D6CA-8C77-48A6-AABA-1ED506110570}"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checkerboard(across)">
                                      <p:cBhvr>
                                        <p:cTn id="7" dur="500"/>
                                        <p:tgtEl>
                                          <p:spTgt spid="3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2295"/>
                                        </p:tgtEl>
                                        <p:attrNameLst>
                                          <p:attrName>style.visibility</p:attrName>
                                        </p:attrNameLst>
                                      </p:cBhvr>
                                      <p:to>
                                        <p:strVal val="visible"/>
                                      </p:to>
                                    </p:set>
                                    <p:animEffect transition="in" filter="checkerboard(across)">
                                      <p:cBhvr>
                                        <p:cTn id="12" dur="500"/>
                                        <p:tgtEl>
                                          <p:spTgt spid="1229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36">
                                            <p:txEl>
                                              <p:pRg st="1" end="1"/>
                                            </p:txEl>
                                          </p:spTgt>
                                        </p:tgtEl>
                                        <p:attrNameLst>
                                          <p:attrName>style.visibility</p:attrName>
                                        </p:attrNameLst>
                                      </p:cBhvr>
                                      <p:to>
                                        <p:strVal val="visible"/>
                                      </p:to>
                                    </p:set>
                                    <p:animEffect transition="in" filter="checkerboard(across)">
                                      <p:cBhvr>
                                        <p:cTn id="17" dur="500"/>
                                        <p:tgtEl>
                                          <p:spTgt spid="36">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36">
                                            <p:txEl>
                                              <p:pRg st="2" end="2"/>
                                            </p:txEl>
                                          </p:spTgt>
                                        </p:tgtEl>
                                        <p:attrNameLst>
                                          <p:attrName>style.visibility</p:attrName>
                                        </p:attrNameLst>
                                      </p:cBhvr>
                                      <p:to>
                                        <p:strVal val="visible"/>
                                      </p:to>
                                    </p:set>
                                    <p:animEffect transition="in" filter="checkerboard(across)">
                                      <p:cBhvr>
                                        <p:cTn id="22" dur="500"/>
                                        <p:tgtEl>
                                          <p:spTgt spid="36">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10243"/>
                                        </p:tgtEl>
                                        <p:attrNameLst>
                                          <p:attrName>style.visibility</p:attrName>
                                        </p:attrNameLst>
                                      </p:cBhvr>
                                      <p:to>
                                        <p:strVal val="visible"/>
                                      </p:to>
                                    </p:set>
                                    <p:animEffect transition="in" filter="checkerboard(across)">
                                      <p:cBhvr>
                                        <p:cTn id="27" dur="500"/>
                                        <p:tgtEl>
                                          <p:spTgt spid="1024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36">
                                            <p:txEl>
                                              <p:pRg st="3" end="3"/>
                                            </p:txEl>
                                          </p:spTgt>
                                        </p:tgtEl>
                                        <p:attrNameLst>
                                          <p:attrName>style.visibility</p:attrName>
                                        </p:attrNameLst>
                                      </p:cBhvr>
                                      <p:to>
                                        <p:strVal val="visible"/>
                                      </p:to>
                                    </p:set>
                                    <p:animEffect transition="in" filter="checkerboard(across)">
                                      <p:cBhvr>
                                        <p:cTn id="32" dur="500"/>
                                        <p:tgtEl>
                                          <p:spTgt spid="36">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nodeType="clickEffect">
                                  <p:stCondLst>
                                    <p:cond delay="0"/>
                                  </p:stCondLst>
                                  <p:childTnLst>
                                    <p:set>
                                      <p:cBhvr>
                                        <p:cTn id="36" dur="1" fill="hold">
                                          <p:stCondLst>
                                            <p:cond delay="0"/>
                                          </p:stCondLst>
                                        </p:cTn>
                                        <p:tgtEl>
                                          <p:spTgt spid="36">
                                            <p:txEl>
                                              <p:pRg st="4" end="4"/>
                                            </p:txEl>
                                          </p:spTgt>
                                        </p:tgtEl>
                                        <p:attrNameLst>
                                          <p:attrName>style.visibility</p:attrName>
                                        </p:attrNameLst>
                                      </p:cBhvr>
                                      <p:to>
                                        <p:strVal val="visible"/>
                                      </p:to>
                                    </p:set>
                                    <p:animEffect transition="in" filter="checkerboard(across)">
                                      <p:cBhvr>
                                        <p:cTn id="37" dur="500"/>
                                        <p:tgtEl>
                                          <p:spTgt spid="36">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nodeType="clickEffect">
                                  <p:stCondLst>
                                    <p:cond delay="0"/>
                                  </p:stCondLst>
                                  <p:childTnLst>
                                    <p:set>
                                      <p:cBhvr>
                                        <p:cTn id="41" dur="1" fill="hold">
                                          <p:stCondLst>
                                            <p:cond delay="0"/>
                                          </p:stCondLst>
                                        </p:cTn>
                                        <p:tgtEl>
                                          <p:spTgt spid="36">
                                            <p:txEl>
                                              <p:pRg st="5" end="5"/>
                                            </p:txEl>
                                          </p:spTgt>
                                        </p:tgtEl>
                                        <p:attrNameLst>
                                          <p:attrName>style.visibility</p:attrName>
                                        </p:attrNameLst>
                                      </p:cBhvr>
                                      <p:to>
                                        <p:strVal val="visible"/>
                                      </p:to>
                                    </p:set>
                                    <p:animEffect transition="in" filter="checkerboard(across)">
                                      <p:cBhvr>
                                        <p:cTn id="42" dur="500"/>
                                        <p:tgtEl>
                                          <p:spTgt spid="3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6">
            <a:extLst>
              <a:ext uri="{FF2B5EF4-FFF2-40B4-BE49-F238E27FC236}">
                <a16:creationId xmlns:a16="http://schemas.microsoft.com/office/drawing/2014/main" id="{C687139B-A270-4D5D-AAE8-13AF6460AE3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42D4C4B9-49A9-484C-8D71-8C3168BDC4A7}" type="slidenum">
              <a:rPr lang="zh-CN" altLang="en-US" sz="1400" smtClean="0">
                <a:latin typeface="Arial" panose="020B0604020202020204" pitchFamily="34" charset="0"/>
                <a:ea typeface="宋体" panose="02010600030101010101" pitchFamily="2" charset="-122"/>
              </a:rPr>
              <a:pPr>
                <a:spcBef>
                  <a:spcPct val="0"/>
                </a:spcBef>
                <a:buFontTx/>
                <a:buNone/>
              </a:pPr>
              <a:t>24</a:t>
            </a:fld>
            <a:endParaRPr lang="en-US" altLang="zh-CN" sz="1400" dirty="0">
              <a:latin typeface="Arial" panose="020B0604020202020204" pitchFamily="34" charset="0"/>
              <a:ea typeface="宋体" panose="02010600030101010101" pitchFamily="2" charset="-122"/>
            </a:endParaRPr>
          </a:p>
        </p:txBody>
      </p:sp>
      <p:sp>
        <p:nvSpPr>
          <p:cNvPr id="32771" name="Rectangle 3">
            <a:extLst>
              <a:ext uri="{FF2B5EF4-FFF2-40B4-BE49-F238E27FC236}">
                <a16:creationId xmlns:a16="http://schemas.microsoft.com/office/drawing/2014/main" id="{44680ECA-FA32-4E55-8BA9-E20EA6F749AB}"/>
              </a:ext>
            </a:extLst>
          </p:cNvPr>
          <p:cNvSpPr>
            <a:spLocks noGrp="1" noChangeArrowheads="1"/>
          </p:cNvSpPr>
          <p:nvPr>
            <p:ph type="body" sz="half" idx="1"/>
          </p:nvPr>
        </p:nvSpPr>
        <p:spPr>
          <a:xfrm>
            <a:off x="241300" y="1101725"/>
            <a:ext cx="4670425" cy="5327650"/>
          </a:xfrm>
        </p:spPr>
        <p:txBody>
          <a:bodyPr/>
          <a:lstStyle/>
          <a:p>
            <a:pPr algn="just" eaLnBrk="1" hangingPunct="1"/>
            <a:endParaRPr lang="zh-CN" altLang="en-US">
              <a:latin typeface="华文中宋" panose="02010600040101010101" pitchFamily="2" charset="-122"/>
              <a:ea typeface="华文中宋" panose="02010600040101010101" pitchFamily="2" charset="-122"/>
            </a:endParaRPr>
          </a:p>
          <a:p>
            <a:pPr eaLnBrk="1" hangingPunct="1"/>
            <a:endParaRPr lang="zh-CN" altLang="en-US" sz="2800">
              <a:ea typeface="宋体" panose="02010600030101010101" pitchFamily="2" charset="-122"/>
            </a:endParaRPr>
          </a:p>
        </p:txBody>
      </p:sp>
      <p:graphicFrame>
        <p:nvGraphicFramePr>
          <p:cNvPr id="10242" name="Object 4">
            <a:extLst>
              <a:ext uri="{FF2B5EF4-FFF2-40B4-BE49-F238E27FC236}">
                <a16:creationId xmlns:a16="http://schemas.microsoft.com/office/drawing/2014/main" id="{16ACFE47-8BF3-43D3-B355-345595EE895F}"/>
              </a:ext>
            </a:extLst>
          </p:cNvPr>
          <p:cNvGraphicFramePr>
            <a:graphicFrameLocks noChangeAspect="1"/>
          </p:cNvGraphicFramePr>
          <p:nvPr>
            <p:extLst>
              <p:ext uri="{D42A27DB-BD31-4B8C-83A1-F6EECF244321}">
                <p14:modId xmlns:p14="http://schemas.microsoft.com/office/powerpoint/2010/main" val="2554937755"/>
              </p:ext>
            </p:extLst>
          </p:nvPr>
        </p:nvGraphicFramePr>
        <p:xfrm>
          <a:off x="2279650" y="1117601"/>
          <a:ext cx="2208267" cy="2079624"/>
        </p:xfrm>
        <a:graphic>
          <a:graphicData uri="http://schemas.openxmlformats.org/presentationml/2006/ole">
            <mc:AlternateContent xmlns:mc="http://schemas.openxmlformats.org/markup-compatibility/2006">
              <mc:Choice xmlns:v="urn:schemas-microsoft-com:vml" Requires="v">
                <p:oleObj spid="_x0000_s33599" name="Equation" r:id="rId4" imgW="762000" imgH="1054100" progId="Equation.DSMT4">
                  <p:embed/>
                </p:oleObj>
              </mc:Choice>
              <mc:Fallback>
                <p:oleObj name="Equation" r:id="rId4" imgW="762000" imgH="10541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9650" y="1117601"/>
                        <a:ext cx="2208267" cy="2079624"/>
                      </a:xfrm>
                      <a:prstGeom prst="rect">
                        <a:avLst/>
                      </a:prstGeom>
                      <a:solidFill>
                        <a:srgbClr val="FFFFFF"/>
                      </a:solidFill>
                      <a:ln>
                        <a:noFill/>
                      </a:ln>
                      <a:extLst/>
                    </p:spPr>
                  </p:pic>
                </p:oleObj>
              </mc:Fallback>
            </mc:AlternateContent>
          </a:graphicData>
        </a:graphic>
      </p:graphicFrame>
      <p:graphicFrame>
        <p:nvGraphicFramePr>
          <p:cNvPr id="10243" name="Object 5">
            <a:extLst>
              <a:ext uri="{FF2B5EF4-FFF2-40B4-BE49-F238E27FC236}">
                <a16:creationId xmlns:a16="http://schemas.microsoft.com/office/drawing/2014/main" id="{360E687F-751C-4756-B8CF-96F71D845740}"/>
              </a:ext>
            </a:extLst>
          </p:cNvPr>
          <p:cNvGraphicFramePr>
            <a:graphicFrameLocks noChangeAspect="1"/>
          </p:cNvGraphicFramePr>
          <p:nvPr>
            <p:extLst>
              <p:ext uri="{D42A27DB-BD31-4B8C-83A1-F6EECF244321}">
                <p14:modId xmlns:p14="http://schemas.microsoft.com/office/powerpoint/2010/main" val="1074031675"/>
              </p:ext>
            </p:extLst>
          </p:nvPr>
        </p:nvGraphicFramePr>
        <p:xfrm>
          <a:off x="2443654" y="4583113"/>
          <a:ext cx="2073275" cy="827087"/>
        </p:xfrm>
        <a:graphic>
          <a:graphicData uri="http://schemas.openxmlformats.org/presentationml/2006/ole">
            <mc:AlternateContent xmlns:mc="http://schemas.openxmlformats.org/markup-compatibility/2006">
              <mc:Choice xmlns:v="urn:schemas-microsoft-com:vml" Requires="v">
                <p:oleObj spid="_x0000_s33600" name="Equation" r:id="rId6" imgW="1079500" imgH="368300" progId="Equation.DSMT4">
                  <p:embed/>
                </p:oleObj>
              </mc:Choice>
              <mc:Fallback>
                <p:oleObj name="Equation" r:id="rId6" imgW="1079500" imgH="36830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3654" y="4583113"/>
                        <a:ext cx="2073275" cy="8270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4" name="Object 11">
            <a:extLst>
              <a:ext uri="{FF2B5EF4-FFF2-40B4-BE49-F238E27FC236}">
                <a16:creationId xmlns:a16="http://schemas.microsoft.com/office/drawing/2014/main" id="{52C6BF4D-EB6D-4A26-ABA5-4E216FD94761}"/>
              </a:ext>
            </a:extLst>
          </p:cNvPr>
          <p:cNvGraphicFramePr>
            <a:graphicFrameLocks noChangeAspect="1"/>
          </p:cNvGraphicFramePr>
          <p:nvPr>
            <p:extLst>
              <p:ext uri="{D42A27DB-BD31-4B8C-83A1-F6EECF244321}">
                <p14:modId xmlns:p14="http://schemas.microsoft.com/office/powerpoint/2010/main" val="3015593857"/>
              </p:ext>
            </p:extLst>
          </p:nvPr>
        </p:nvGraphicFramePr>
        <p:xfrm>
          <a:off x="407988" y="1528003"/>
          <a:ext cx="1752600" cy="1233063"/>
        </p:xfrm>
        <a:graphic>
          <a:graphicData uri="http://schemas.openxmlformats.org/presentationml/2006/ole">
            <mc:AlternateContent xmlns:mc="http://schemas.openxmlformats.org/markup-compatibility/2006">
              <mc:Choice xmlns:v="urn:schemas-microsoft-com:vml" Requires="v">
                <p:oleObj spid="_x0000_s33601" name="Equation" r:id="rId8" imgW="761669" imgH="533169" progId="Equation.DSMT4">
                  <p:embed/>
                </p:oleObj>
              </mc:Choice>
              <mc:Fallback>
                <p:oleObj name="Equation" r:id="rId8" imgW="761669" imgH="533169" progId="Equation.DSMT4">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7988" y="1528003"/>
                        <a:ext cx="1752600" cy="1233063"/>
                      </a:xfrm>
                      <a:prstGeom prst="rect">
                        <a:avLst/>
                      </a:prstGeom>
                      <a:noFill/>
                      <a:ln>
                        <a:noFill/>
                      </a:ln>
                      <a:extLst/>
                    </p:spPr>
                  </p:pic>
                </p:oleObj>
              </mc:Fallback>
            </mc:AlternateContent>
          </a:graphicData>
        </a:graphic>
      </p:graphicFrame>
      <p:graphicFrame>
        <p:nvGraphicFramePr>
          <p:cNvPr id="10" name="Object 5">
            <a:extLst>
              <a:ext uri="{FF2B5EF4-FFF2-40B4-BE49-F238E27FC236}">
                <a16:creationId xmlns:a16="http://schemas.microsoft.com/office/drawing/2014/main" id="{A165F8CE-7CD5-4849-92F2-98DD078BC34C}"/>
              </a:ext>
            </a:extLst>
          </p:cNvPr>
          <p:cNvGraphicFramePr>
            <a:graphicFrameLocks noChangeAspect="1"/>
          </p:cNvGraphicFramePr>
          <p:nvPr>
            <p:extLst>
              <p:ext uri="{D42A27DB-BD31-4B8C-83A1-F6EECF244321}">
                <p14:modId xmlns:p14="http://schemas.microsoft.com/office/powerpoint/2010/main" val="3882721911"/>
              </p:ext>
            </p:extLst>
          </p:nvPr>
        </p:nvGraphicFramePr>
        <p:xfrm>
          <a:off x="165100" y="3650503"/>
          <a:ext cx="9764713" cy="3087687"/>
        </p:xfrm>
        <a:graphic>
          <a:graphicData uri="http://schemas.openxmlformats.org/presentationml/2006/ole">
            <mc:AlternateContent xmlns:mc="http://schemas.openxmlformats.org/markup-compatibility/2006">
              <mc:Choice xmlns:v="urn:schemas-microsoft-com:vml" Requires="v">
                <p:oleObj spid="_x0000_s33602" name="Equation" r:id="rId10" imgW="2489040" imgH="1714320" progId="Equation.DSMT4">
                  <p:embed/>
                </p:oleObj>
              </mc:Choice>
              <mc:Fallback>
                <p:oleObj name="Equation" r:id="rId10" imgW="2489040" imgH="1714320" progId="Equation.DSMT4">
                  <p:embed/>
                  <p:pic>
                    <p:nvPicPr>
                      <p:cNvPr id="0" name="Object 5"/>
                      <p:cNvPicPr>
                        <a:picLocks noChangeAspect="1" noChangeArrowheads="1"/>
                      </p:cNvPicPr>
                      <p:nvPr/>
                    </p:nvPicPr>
                    <p:blipFill>
                      <a:blip r:embed="rId11"/>
                      <a:srcRect/>
                      <a:stretch>
                        <a:fillRect/>
                      </a:stretch>
                    </p:blipFill>
                    <p:spPr bwMode="auto">
                      <a:xfrm>
                        <a:off x="165100" y="3650503"/>
                        <a:ext cx="9764713" cy="3087687"/>
                      </a:xfrm>
                      <a:prstGeom prst="rect">
                        <a:avLst/>
                      </a:prstGeom>
                      <a:solidFill>
                        <a:srgbClr val="FFFFFF"/>
                      </a:solidFill>
                      <a:ln>
                        <a:noFill/>
                      </a:ln>
                      <a:extLst/>
                    </p:spPr>
                  </p:pic>
                </p:oleObj>
              </mc:Fallback>
            </mc:AlternateContent>
          </a:graphicData>
        </a:graphic>
      </p:graphicFrame>
      <p:sp>
        <p:nvSpPr>
          <p:cNvPr id="32779" name="标题 12">
            <a:extLst>
              <a:ext uri="{FF2B5EF4-FFF2-40B4-BE49-F238E27FC236}">
                <a16:creationId xmlns:a16="http://schemas.microsoft.com/office/drawing/2014/main" id="{2F912943-C4F7-4F68-8D88-7436F6645FEA}"/>
              </a:ext>
            </a:extLst>
          </p:cNvPr>
          <p:cNvSpPr>
            <a:spLocks noGrp="1" noChangeArrowheads="1"/>
          </p:cNvSpPr>
          <p:nvPr>
            <p:ph type="title"/>
          </p:nvPr>
        </p:nvSpPr>
        <p:spPr/>
        <p:txBody>
          <a:bodyPr/>
          <a:lstStyle/>
          <a:p>
            <a:r>
              <a:rPr lang="zh-CN" altLang="en-US"/>
              <a:t>点的透视变换</a:t>
            </a:r>
          </a:p>
        </p:txBody>
      </p:sp>
      <p:graphicFrame>
        <p:nvGraphicFramePr>
          <p:cNvPr id="32780" name="Object 13">
            <a:extLst>
              <a:ext uri="{FF2B5EF4-FFF2-40B4-BE49-F238E27FC236}">
                <a16:creationId xmlns:a16="http://schemas.microsoft.com/office/drawing/2014/main" id="{25181381-6140-47D6-9C2F-8A29FBD20A87}"/>
              </a:ext>
            </a:extLst>
          </p:cNvPr>
          <p:cNvGraphicFramePr>
            <a:graphicFrameLocks noChangeAspect="1"/>
          </p:cNvGraphicFramePr>
          <p:nvPr/>
        </p:nvGraphicFramePr>
        <p:xfrm>
          <a:off x="4776788" y="522288"/>
          <a:ext cx="5129212" cy="4060825"/>
        </p:xfrm>
        <a:graphic>
          <a:graphicData uri="http://schemas.openxmlformats.org/presentationml/2006/ole">
            <mc:AlternateContent xmlns:mc="http://schemas.openxmlformats.org/markup-compatibility/2006">
              <mc:Choice xmlns:v="urn:schemas-microsoft-com:vml" Requires="v">
                <p:oleObj spid="_x0000_s33603" name="Visio" r:id="rId12" imgW="2012752" imgH="1590199" progId="Visio.Drawing.11">
                  <p:embed/>
                </p:oleObj>
              </mc:Choice>
              <mc:Fallback>
                <p:oleObj name="Visio" r:id="rId12" imgW="2012752" imgH="1590199" progId="Visio.Drawing.11">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76788" y="522288"/>
                        <a:ext cx="5129212" cy="4060825"/>
                      </a:xfrm>
                      <a:prstGeom prst="rect">
                        <a:avLst/>
                      </a:prstGeom>
                      <a:solidFill>
                        <a:srgbClr val="CCFFFF">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81" name="日期占位符 1">
            <a:extLst>
              <a:ext uri="{FF2B5EF4-FFF2-40B4-BE49-F238E27FC236}">
                <a16:creationId xmlns:a16="http://schemas.microsoft.com/office/drawing/2014/main" id="{D01612C0-4557-4280-9509-2205740D428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D423D9E3-0D42-480F-8195-FC7FABF18885}"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sp>
        <p:nvSpPr>
          <p:cNvPr id="16" name="内容占位符 35">
            <a:extLst>
              <a:ext uri="{FF2B5EF4-FFF2-40B4-BE49-F238E27FC236}">
                <a16:creationId xmlns:a16="http://schemas.microsoft.com/office/drawing/2014/main" id="{C753C29F-DE18-458D-87D4-EA61A2F190D1}"/>
              </a:ext>
            </a:extLst>
          </p:cNvPr>
          <p:cNvSpPr txBox="1">
            <a:spLocks/>
          </p:cNvSpPr>
          <p:nvPr/>
        </p:nvSpPr>
        <p:spPr bwMode="auto">
          <a:xfrm>
            <a:off x="3626069" y="6171323"/>
            <a:ext cx="6047321" cy="450139"/>
          </a:xfrm>
          <a:prstGeom prst="rect">
            <a:avLst/>
          </a:prstGeom>
          <a:noFill/>
          <a:ln w="9525">
            <a:noFill/>
            <a:miter lim="800000"/>
            <a:headEnd/>
            <a:tailEnd/>
          </a:ln>
        </p:spPr>
        <p:txBody>
          <a:bodyPr/>
          <a:lstStyle/>
          <a:p>
            <a:pPr algn="ctr">
              <a:spcBef>
                <a:spcPct val="20000"/>
              </a:spcBef>
              <a:defRPr/>
            </a:pPr>
            <a:r>
              <a:rPr kumimoji="0" lang="zh-CN" altLang="en-US" sz="2400" kern="0" dirty="0">
                <a:solidFill>
                  <a:schemeClr val="tx1"/>
                </a:solidFill>
                <a:latin typeface="华文宋体" pitchFamily="2" charset="-122"/>
                <a:ea typeface="华文宋体" pitchFamily="2" charset="-122"/>
              </a:rPr>
              <a:t>考虑深度信息后的透视</a:t>
            </a:r>
            <a:r>
              <a:rPr kumimoji="0" lang="zh-CN" altLang="en-US" sz="2800" strike="dblStrike" kern="0" dirty="0">
                <a:solidFill>
                  <a:srgbClr val="FF0000"/>
                </a:solidFill>
                <a:latin typeface="华文宋体" pitchFamily="2" charset="-122"/>
                <a:ea typeface="华文宋体" pitchFamily="2" charset="-122"/>
              </a:rPr>
              <a:t>投影</a:t>
            </a:r>
            <a:r>
              <a:rPr kumimoji="0" lang="zh-CN" altLang="en-US" sz="2400" kern="0" dirty="0">
                <a:solidFill>
                  <a:schemeClr val="tx1"/>
                </a:solidFill>
                <a:latin typeface="华文宋体" pitchFamily="2" charset="-122"/>
                <a:ea typeface="华文宋体" pitchFamily="2" charset="-122"/>
              </a:rPr>
              <a:t>变换矩阵</a:t>
            </a:r>
            <a:endParaRPr kumimoji="0" lang="en-US" altLang="zh-CN" sz="2400" kern="0" dirty="0">
              <a:solidFill>
                <a:schemeClr val="tx1"/>
              </a:solidFill>
              <a:latin typeface="华文宋体" pitchFamily="2" charset="-122"/>
              <a:ea typeface="华文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blinds(horizontal)">
                                      <p:cBhvr>
                                        <p:cTn id="7" dur="500"/>
                                        <p:tgtEl>
                                          <p:spTgt spid="102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0243"/>
                                        </p:tgtEl>
                                        <p:attrNameLst>
                                          <p:attrName>style.visibility</p:attrName>
                                        </p:attrNameLst>
                                      </p:cBhvr>
                                      <p:to>
                                        <p:strVal val="visible"/>
                                      </p:to>
                                    </p:set>
                                    <p:animEffect transition="in" filter="checkerboard(across)">
                                      <p:cBhvr>
                                        <p:cTn id="17" dur="500"/>
                                        <p:tgtEl>
                                          <p:spTgt spid="10243"/>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6">
                                            <p:txEl>
                                              <p:pRg st="0" end="0"/>
                                            </p:txEl>
                                          </p:spTgt>
                                        </p:tgtEl>
                                        <p:attrNameLst>
                                          <p:attrName>style.visibility</p:attrName>
                                        </p:attrNameLst>
                                      </p:cBhvr>
                                      <p:to>
                                        <p:strVal val="visible"/>
                                      </p:to>
                                    </p:set>
                                    <p:animEffect transition="in" filter="checkerboard(across)">
                                      <p:cBhvr>
                                        <p:cTn id="2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a:extLst>
              <a:ext uri="{FF2B5EF4-FFF2-40B4-BE49-F238E27FC236}">
                <a16:creationId xmlns:a16="http://schemas.microsoft.com/office/drawing/2014/main" id="{2F21912D-C32D-4275-84CC-E0F0E04D04A7}"/>
              </a:ext>
            </a:extLst>
          </p:cNvPr>
          <p:cNvSpPr>
            <a:spLocks noGrp="1" noChangeArrowheads="1"/>
          </p:cNvSpPr>
          <p:nvPr>
            <p:ph type="title"/>
          </p:nvPr>
        </p:nvSpPr>
        <p:spPr/>
        <p:txBody>
          <a:bodyPr/>
          <a:lstStyle/>
          <a:p>
            <a:r>
              <a:rPr lang="zh-CN" altLang="en-US"/>
              <a:t>点的透视变换</a:t>
            </a:r>
          </a:p>
        </p:txBody>
      </p:sp>
      <p:sp>
        <p:nvSpPr>
          <p:cNvPr id="3" name="内容占位符 2">
            <a:extLst>
              <a:ext uri="{FF2B5EF4-FFF2-40B4-BE49-F238E27FC236}">
                <a16:creationId xmlns:a16="http://schemas.microsoft.com/office/drawing/2014/main" id="{F81D8D06-3405-44E4-BA17-A88826D2501D}"/>
              </a:ext>
            </a:extLst>
          </p:cNvPr>
          <p:cNvSpPr>
            <a:spLocks noGrp="1" noChangeArrowheads="1"/>
          </p:cNvSpPr>
          <p:nvPr>
            <p:ph idx="1"/>
          </p:nvPr>
        </p:nvSpPr>
        <p:spPr>
          <a:xfrm>
            <a:off x="247650" y="1698625"/>
            <a:ext cx="9493250" cy="1784350"/>
          </a:xfrm>
        </p:spPr>
        <p:txBody>
          <a:bodyPr/>
          <a:lstStyle/>
          <a:p>
            <a:r>
              <a:rPr lang="zh-CN" altLang="en-US">
                <a:latin typeface="宋体" panose="02010600030101010101" pitchFamily="2" charset="-122"/>
                <a:ea typeface="宋体" panose="02010600030101010101" pitchFamily="2" charset="-122"/>
              </a:rPr>
              <a:t>前两个分量用于计算投影坐标</a:t>
            </a:r>
            <a:endParaRPr lang="en-US" altLang="zh-CN">
              <a:latin typeface="宋体" panose="02010600030101010101" pitchFamily="2" charset="-122"/>
              <a:ea typeface="宋体" panose="02010600030101010101" pitchFamily="2" charset="-122"/>
            </a:endParaRPr>
          </a:p>
          <a:p>
            <a:r>
              <a:rPr lang="zh-CN" altLang="en-US">
                <a:latin typeface="宋体" panose="02010600030101010101" pitchFamily="2" charset="-122"/>
                <a:ea typeface="宋体" panose="02010600030101010101" pitchFamily="2" charset="-122"/>
              </a:rPr>
              <a:t>第三个分量用于深度测试</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称为</a:t>
            </a:r>
            <a:r>
              <a:rPr lang="zh-CN" altLang="en-US">
                <a:solidFill>
                  <a:srgbClr val="1D1DFF"/>
                </a:solidFill>
                <a:latin typeface="宋体" panose="02010600030101010101" pitchFamily="2" charset="-122"/>
                <a:ea typeface="宋体" panose="02010600030101010101" pitchFamily="2" charset="-122"/>
              </a:rPr>
              <a:t>伪深度</a:t>
            </a:r>
            <a:endParaRPr lang="en-US" altLang="zh-CN">
              <a:solidFill>
                <a:srgbClr val="1D1DFF"/>
              </a:solidFill>
              <a:latin typeface="宋体" panose="02010600030101010101" pitchFamily="2" charset="-122"/>
              <a:ea typeface="宋体" panose="02010600030101010101" pitchFamily="2" charset="-122"/>
            </a:endParaRPr>
          </a:p>
          <a:p>
            <a:r>
              <a:rPr lang="zh-CN" altLang="en-US">
                <a:latin typeface="宋体" panose="02010600030101010101" pitchFamily="2" charset="-122"/>
                <a:ea typeface="宋体" panose="02010600030101010101" pitchFamily="2" charset="-122"/>
              </a:rPr>
              <a:t>需计算投影坐标时</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只要令</a:t>
            </a:r>
            <a:r>
              <a:rPr lang="zh-CN" altLang="en-US">
                <a:solidFill>
                  <a:srgbClr val="1D1DFF"/>
                </a:solidFill>
                <a:latin typeface="宋体" panose="02010600030101010101" pitchFamily="2" charset="-122"/>
                <a:ea typeface="宋体" panose="02010600030101010101" pitchFamily="2" charset="-122"/>
              </a:rPr>
              <a:t>伪深度</a:t>
            </a:r>
            <a:r>
              <a:rPr lang="en-US" altLang="zh-CN">
                <a:solidFill>
                  <a:srgbClr val="1D1DFF"/>
                </a:solidFill>
                <a:latin typeface="宋体" panose="02010600030101010101" pitchFamily="2" charset="-122"/>
                <a:ea typeface="宋体" panose="02010600030101010101" pitchFamily="2" charset="-122"/>
              </a:rPr>
              <a:t>=0</a:t>
            </a:r>
            <a:r>
              <a:rPr lang="zh-CN" altLang="en-US">
                <a:latin typeface="宋体" panose="02010600030101010101" pitchFamily="2" charset="-122"/>
                <a:ea typeface="宋体" panose="02010600030101010101" pitchFamily="2" charset="-122"/>
              </a:rPr>
              <a:t>即可</a:t>
            </a:r>
          </a:p>
        </p:txBody>
      </p:sp>
      <p:sp>
        <p:nvSpPr>
          <p:cNvPr id="33796" name="灯片编号占位符 3">
            <a:extLst>
              <a:ext uri="{FF2B5EF4-FFF2-40B4-BE49-F238E27FC236}">
                <a16:creationId xmlns:a16="http://schemas.microsoft.com/office/drawing/2014/main" id="{AC31A095-0089-45FC-BB1D-8FC7B15598C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C6527FF7-2373-4AD5-9A07-5E70E0278414}" type="slidenum">
              <a:rPr lang="zh-CN" altLang="en-US" sz="1400" smtClean="0">
                <a:latin typeface="Arial" panose="020B0604020202020204" pitchFamily="34" charset="0"/>
                <a:ea typeface="宋体" panose="02010600030101010101" pitchFamily="2" charset="-122"/>
              </a:rPr>
              <a:pPr>
                <a:spcBef>
                  <a:spcPct val="0"/>
                </a:spcBef>
                <a:buFontTx/>
                <a:buNone/>
              </a:pPr>
              <a:t>25</a:t>
            </a:fld>
            <a:endParaRPr lang="en-US" altLang="zh-CN" sz="1400">
              <a:latin typeface="Arial" panose="020B0604020202020204" pitchFamily="34" charset="0"/>
              <a:ea typeface="宋体" panose="02010600030101010101" pitchFamily="2" charset="-122"/>
            </a:endParaRPr>
          </a:p>
        </p:txBody>
      </p:sp>
      <p:sp>
        <p:nvSpPr>
          <p:cNvPr id="7" name="内容占位符 2">
            <a:extLst>
              <a:ext uri="{FF2B5EF4-FFF2-40B4-BE49-F238E27FC236}">
                <a16:creationId xmlns:a16="http://schemas.microsoft.com/office/drawing/2014/main" id="{87C07CB0-CBD5-4672-B93E-5C3814FFCB78}"/>
              </a:ext>
            </a:extLst>
          </p:cNvPr>
          <p:cNvSpPr txBox="1">
            <a:spLocks/>
          </p:cNvSpPr>
          <p:nvPr/>
        </p:nvSpPr>
        <p:spPr bwMode="auto">
          <a:xfrm>
            <a:off x="182563" y="4092575"/>
            <a:ext cx="972343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r>
              <a:rPr lang="zh-CN" altLang="en-US" b="0" dirty="0">
                <a:latin typeface="宋体" panose="02010600030101010101" pitchFamily="2" charset="-122"/>
                <a:ea typeface="宋体" panose="02010600030101010101" pitchFamily="2" charset="-122"/>
              </a:rPr>
              <a:t>透视点</a:t>
            </a:r>
            <a:r>
              <a:rPr lang="en-US" altLang="zh-CN" b="0" dirty="0">
                <a:latin typeface="宋体" panose="02010600030101010101" pitchFamily="2" charset="-122"/>
                <a:ea typeface="宋体" panose="02010600030101010101" pitchFamily="2" charset="-122"/>
              </a:rPr>
              <a:t>P</a:t>
            </a:r>
            <a:r>
              <a:rPr lang="en-US" altLang="zh-CN" b="0" dirty="0">
                <a:latin typeface="Arial" panose="020B0604020202020204" pitchFamily="34" charset="0"/>
                <a:ea typeface="宋体" panose="02010600030101010101" pitchFamily="2" charset="-122"/>
                <a:cs typeface="Arial" panose="020B0604020202020204" pitchFamily="34" charset="0"/>
              </a:rPr>
              <a:t>’</a:t>
            </a:r>
            <a:r>
              <a:rPr lang="en-US" altLang="zh-CN" b="0" dirty="0">
                <a:latin typeface="宋体" panose="02010600030101010101" pitchFamily="2" charset="-122"/>
                <a:ea typeface="宋体" panose="02010600030101010101" pitchFamily="2" charset="-122"/>
              </a:rPr>
              <a:t>-&gt;</a:t>
            </a:r>
            <a:r>
              <a:rPr lang="zh-CN" altLang="en-US" b="0" dirty="0">
                <a:latin typeface="宋体" panose="02010600030101010101" pitchFamily="2" charset="-122"/>
                <a:ea typeface="宋体" panose="02010600030101010101" pitchFamily="2" charset="-122"/>
              </a:rPr>
              <a:t>透视投影点</a:t>
            </a:r>
            <a:r>
              <a:rPr lang="en-US" altLang="zh-CN" b="0" dirty="0">
                <a:latin typeface="宋体" panose="02010600030101010101" pitchFamily="2" charset="-122"/>
                <a:ea typeface="宋体" panose="02010600030101010101" pitchFamily="2" charset="-122"/>
              </a:rPr>
              <a:t>P</a:t>
            </a:r>
            <a:r>
              <a:rPr lang="en-US" altLang="zh-CN" b="0" dirty="0">
                <a:latin typeface="+mj-lt"/>
                <a:ea typeface="宋体" panose="02010600030101010101" pitchFamily="2" charset="-122"/>
              </a:rPr>
              <a:t>’’</a:t>
            </a:r>
            <a:endParaRPr lang="en-US" altLang="zh-CN" b="0" dirty="0">
              <a:latin typeface="宋体" panose="02010600030101010101" pitchFamily="2" charset="-122"/>
              <a:ea typeface="宋体" panose="02010600030101010101" pitchFamily="2" charset="-122"/>
            </a:endParaRPr>
          </a:p>
          <a:p>
            <a:r>
              <a:rPr lang="zh-CN" altLang="en-US" sz="2800" b="0" dirty="0">
                <a:solidFill>
                  <a:srgbClr val="1D1DFF"/>
                </a:solidFill>
                <a:latin typeface="华文琥珀" panose="02010800040101010101" pitchFamily="2" charset="-122"/>
                <a:ea typeface="华文琥珀" panose="02010800040101010101" pitchFamily="2" charset="-122"/>
              </a:rPr>
              <a:t>透视投影</a:t>
            </a:r>
            <a:r>
              <a:rPr lang="en-US" altLang="zh-CN" sz="2800" b="0" dirty="0">
                <a:solidFill>
                  <a:srgbClr val="1D1DFF"/>
                </a:solidFill>
                <a:latin typeface="华文琥珀" panose="02010800040101010101" pitchFamily="2" charset="-122"/>
                <a:ea typeface="华文琥珀" panose="02010800040101010101" pitchFamily="2" charset="-122"/>
              </a:rPr>
              <a:t>=</a:t>
            </a:r>
            <a:r>
              <a:rPr lang="zh-CN" altLang="en-US" sz="2800" b="0" dirty="0">
                <a:solidFill>
                  <a:srgbClr val="1D1DFF"/>
                </a:solidFill>
                <a:latin typeface="华文琥珀" panose="02010800040101010101" pitchFamily="2" charset="-122"/>
                <a:ea typeface="华文琥珀" panose="02010800040101010101" pitchFamily="2" charset="-122"/>
              </a:rPr>
              <a:t>透视变换</a:t>
            </a:r>
            <a:r>
              <a:rPr lang="en-US" altLang="zh-CN" sz="2800" b="0" dirty="0">
                <a:solidFill>
                  <a:srgbClr val="1D1DFF"/>
                </a:solidFill>
                <a:latin typeface="华文琥珀" panose="02010800040101010101" pitchFamily="2" charset="-122"/>
                <a:ea typeface="华文琥珀" panose="02010800040101010101" pitchFamily="2" charset="-122"/>
              </a:rPr>
              <a:t>+</a:t>
            </a:r>
            <a:r>
              <a:rPr lang="zh-CN" altLang="en-US" sz="2800" b="0" dirty="0">
                <a:solidFill>
                  <a:srgbClr val="1D1DFF"/>
                </a:solidFill>
                <a:latin typeface="华文琥珀" panose="02010800040101010101" pitchFamily="2" charset="-122"/>
                <a:ea typeface="华文琥珀" panose="02010800040101010101" pitchFamily="2" charset="-122"/>
              </a:rPr>
              <a:t>正投影</a:t>
            </a:r>
            <a:endParaRPr lang="en-US" altLang="zh-CN" sz="2800" b="0" dirty="0">
              <a:solidFill>
                <a:srgbClr val="1D1DFF"/>
              </a:solidFill>
              <a:latin typeface="华文琥珀" panose="02010800040101010101" pitchFamily="2" charset="-122"/>
              <a:ea typeface="华文琥珀" panose="02010800040101010101" pitchFamily="2" charset="-122"/>
            </a:endParaRPr>
          </a:p>
        </p:txBody>
      </p:sp>
      <p:graphicFrame>
        <p:nvGraphicFramePr>
          <p:cNvPr id="63492" name="Object 11">
            <a:extLst>
              <a:ext uri="{FF2B5EF4-FFF2-40B4-BE49-F238E27FC236}">
                <a16:creationId xmlns:a16="http://schemas.microsoft.com/office/drawing/2014/main" id="{6AC6739C-245E-410D-A40F-7D46C2B1E5E1}"/>
              </a:ext>
            </a:extLst>
          </p:cNvPr>
          <p:cNvGraphicFramePr>
            <a:graphicFrameLocks noChangeAspect="1"/>
          </p:cNvGraphicFramePr>
          <p:nvPr/>
        </p:nvGraphicFramePr>
        <p:xfrm>
          <a:off x="719138" y="895350"/>
          <a:ext cx="4343400" cy="944563"/>
        </p:xfrm>
        <a:graphic>
          <a:graphicData uri="http://schemas.openxmlformats.org/presentationml/2006/ole">
            <mc:AlternateContent xmlns:mc="http://schemas.openxmlformats.org/markup-compatibility/2006">
              <mc:Choice xmlns:v="urn:schemas-microsoft-com:vml" Requires="v">
                <p:oleObj spid="_x0000_s34303" name="Equation" r:id="rId4" imgW="1841500" imgH="317500" progId="Equation.DSMT4">
                  <p:embed/>
                </p:oleObj>
              </mc:Choice>
              <mc:Fallback>
                <p:oleObj name="Equation" r:id="rId4" imgW="1841500" imgH="317500" progId="Equation.DSMT4">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138" y="895350"/>
                        <a:ext cx="4343400"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3493" name="Object 11">
            <a:extLst>
              <a:ext uri="{FF2B5EF4-FFF2-40B4-BE49-F238E27FC236}">
                <a16:creationId xmlns:a16="http://schemas.microsoft.com/office/drawing/2014/main" id="{E36A7436-38F5-4A51-B301-4C260BD94E12}"/>
              </a:ext>
            </a:extLst>
          </p:cNvPr>
          <p:cNvGraphicFramePr>
            <a:graphicFrameLocks noChangeAspect="1"/>
          </p:cNvGraphicFramePr>
          <p:nvPr/>
        </p:nvGraphicFramePr>
        <p:xfrm>
          <a:off x="650875" y="3355975"/>
          <a:ext cx="3175000" cy="944563"/>
        </p:xfrm>
        <a:graphic>
          <a:graphicData uri="http://schemas.openxmlformats.org/presentationml/2006/ole">
            <mc:AlternateContent xmlns:mc="http://schemas.openxmlformats.org/markup-compatibility/2006">
              <mc:Choice xmlns:v="urn:schemas-microsoft-com:vml" Requires="v">
                <p:oleObj spid="_x0000_s34304" name="Equation" r:id="rId6" imgW="1345616" imgH="317362" progId="Equation.DSMT4">
                  <p:embed/>
                </p:oleObj>
              </mc:Choice>
              <mc:Fallback>
                <p:oleObj name="Equation" r:id="rId6" imgW="1345616" imgH="317362" progId="Equation.DSMT4">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0875" y="3355975"/>
                        <a:ext cx="3175000"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1">
            <a:extLst>
              <a:ext uri="{FF2B5EF4-FFF2-40B4-BE49-F238E27FC236}">
                <a16:creationId xmlns:a16="http://schemas.microsoft.com/office/drawing/2014/main" id="{0803CACC-32B4-4AEA-B917-4AB29885696E}"/>
              </a:ext>
            </a:extLst>
          </p:cNvPr>
          <p:cNvGraphicFramePr>
            <a:graphicFrameLocks noChangeAspect="1"/>
          </p:cNvGraphicFramePr>
          <p:nvPr/>
        </p:nvGraphicFramePr>
        <p:xfrm>
          <a:off x="3787775" y="3354388"/>
          <a:ext cx="2755900" cy="944562"/>
        </p:xfrm>
        <a:graphic>
          <a:graphicData uri="http://schemas.openxmlformats.org/presentationml/2006/ole">
            <mc:AlternateContent xmlns:mc="http://schemas.openxmlformats.org/markup-compatibility/2006">
              <mc:Choice xmlns:v="urn:schemas-microsoft-com:vml" Requires="v">
                <p:oleObj spid="_x0000_s34305" name="Equation" r:id="rId8" imgW="1167893" imgH="317362" progId="Equation.DSMT4">
                  <p:embed/>
                </p:oleObj>
              </mc:Choice>
              <mc:Fallback>
                <p:oleObj name="Equation" r:id="rId8" imgW="1167893" imgH="317362" progId="Equation.DSMT4">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87775" y="3354388"/>
                        <a:ext cx="27559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1" name="Object 13">
            <a:extLst>
              <a:ext uri="{FF2B5EF4-FFF2-40B4-BE49-F238E27FC236}">
                <a16:creationId xmlns:a16="http://schemas.microsoft.com/office/drawing/2014/main" id="{6FFF6A79-D002-4242-A3C1-27C5373FFFD1}"/>
              </a:ext>
            </a:extLst>
          </p:cNvPr>
          <p:cNvGraphicFramePr>
            <a:graphicFrameLocks noChangeAspect="1"/>
          </p:cNvGraphicFramePr>
          <p:nvPr/>
        </p:nvGraphicFramePr>
        <p:xfrm>
          <a:off x="5519738" y="3386138"/>
          <a:ext cx="4386262" cy="3471862"/>
        </p:xfrm>
        <a:graphic>
          <a:graphicData uri="http://schemas.openxmlformats.org/presentationml/2006/ole">
            <mc:AlternateContent xmlns:mc="http://schemas.openxmlformats.org/markup-compatibility/2006">
              <mc:Choice xmlns:v="urn:schemas-microsoft-com:vml" Requires="v">
                <p:oleObj spid="_x0000_s34306" name="Visio" r:id="rId10" imgW="2012752" imgH="1590199" progId="Visio.Drawing.11">
                  <p:embed/>
                </p:oleObj>
              </mc:Choice>
              <mc:Fallback>
                <p:oleObj name="Visio" r:id="rId10" imgW="2012752" imgH="1590199" progId="Visio.Drawing.11">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19738" y="3386138"/>
                        <a:ext cx="4386262" cy="3471862"/>
                      </a:xfrm>
                      <a:prstGeom prst="rect">
                        <a:avLst/>
                      </a:prstGeom>
                      <a:solidFill>
                        <a:srgbClr val="CCFFFF">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02" name="日期占位符 1">
            <a:extLst>
              <a:ext uri="{FF2B5EF4-FFF2-40B4-BE49-F238E27FC236}">
                <a16:creationId xmlns:a16="http://schemas.microsoft.com/office/drawing/2014/main" id="{901B0CFB-927C-40D0-B6FC-56C9267B608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F84B020D-C2E2-4A8C-8421-D090D72083FE}"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63492"/>
                                        </p:tgtEl>
                                        <p:attrNameLst>
                                          <p:attrName>style.visibility</p:attrName>
                                        </p:attrNameLst>
                                      </p:cBhvr>
                                      <p:to>
                                        <p:strVal val="visible"/>
                                      </p:to>
                                    </p:set>
                                    <p:animEffect transition="in" filter="checkerboard(across)">
                                      <p:cBhvr>
                                        <p:cTn id="7" dur="500"/>
                                        <p:tgtEl>
                                          <p:spTgt spid="634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horizontal)">
                                      <p:cBhvr>
                                        <p:cTn id="22" dur="500"/>
                                        <p:tgtEl>
                                          <p:spTgt spid="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63493"/>
                                        </p:tgtEl>
                                        <p:attrNameLst>
                                          <p:attrName>style.visibility</p:attrName>
                                        </p:attrNameLst>
                                      </p:cBhvr>
                                      <p:to>
                                        <p:strVal val="visible"/>
                                      </p:to>
                                    </p:set>
                                    <p:animEffect transition="in" filter="checkerboard(across)">
                                      <p:cBhvr>
                                        <p:cTn id="27" dur="500"/>
                                        <p:tgtEl>
                                          <p:spTgt spid="6349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checkerboard(across)">
                                      <p:cBhvr>
                                        <p:cTn id="32" dur="500"/>
                                        <p:tgtEl>
                                          <p:spTgt spid="1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Effect transition="in" filter="blinds(horizontal)">
                                      <p:cBhvr>
                                        <p:cTn id="37" dur="500"/>
                                        <p:tgtEl>
                                          <p:spTgt spid="7">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7">
                                            <p:txEl>
                                              <p:pRg st="1" end="1"/>
                                            </p:txEl>
                                          </p:spTgt>
                                        </p:tgtEl>
                                        <p:attrNameLst>
                                          <p:attrName>style.visibility</p:attrName>
                                        </p:attrNameLst>
                                      </p:cBhvr>
                                      <p:to>
                                        <p:strVal val="visible"/>
                                      </p:to>
                                    </p:set>
                                    <p:animEffect transition="in" filter="blinds(horizontal)">
                                      <p:cBhvr>
                                        <p:cTn id="4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a:extLst>
              <a:ext uri="{FF2B5EF4-FFF2-40B4-BE49-F238E27FC236}">
                <a16:creationId xmlns:a16="http://schemas.microsoft.com/office/drawing/2014/main" id="{DDB12AA3-2B0C-4A1E-B6FE-B599BCEEEA02}"/>
              </a:ext>
            </a:extLst>
          </p:cNvPr>
          <p:cNvSpPr>
            <a:spLocks noGrp="1" noChangeArrowheads="1"/>
          </p:cNvSpPr>
          <p:nvPr>
            <p:ph type="title"/>
          </p:nvPr>
        </p:nvSpPr>
        <p:spPr/>
        <p:txBody>
          <a:bodyPr/>
          <a:lstStyle/>
          <a:p>
            <a:r>
              <a:rPr lang="zh-CN" altLang="en-US"/>
              <a:t>点的透视变换讨论</a:t>
            </a:r>
          </a:p>
        </p:txBody>
      </p:sp>
      <p:sp>
        <p:nvSpPr>
          <p:cNvPr id="3" name="内容占位符 2">
            <a:extLst>
              <a:ext uri="{FF2B5EF4-FFF2-40B4-BE49-F238E27FC236}">
                <a16:creationId xmlns:a16="http://schemas.microsoft.com/office/drawing/2014/main" id="{AED610F8-01CF-4885-9F18-94FB0BA26920}"/>
              </a:ext>
            </a:extLst>
          </p:cNvPr>
          <p:cNvSpPr>
            <a:spLocks noGrp="1" noChangeArrowheads="1"/>
          </p:cNvSpPr>
          <p:nvPr>
            <p:ph idx="1"/>
          </p:nvPr>
        </p:nvSpPr>
        <p:spPr>
          <a:xfrm>
            <a:off x="495300" y="3636963"/>
            <a:ext cx="1943100" cy="1784350"/>
          </a:xfrm>
        </p:spPr>
        <p:txBody>
          <a:bodyPr/>
          <a:lstStyle/>
          <a:p>
            <a:r>
              <a:rPr lang="en-US" altLang="zh-CN" dirty="0">
                <a:latin typeface="宋体" panose="02010600030101010101" pitchFamily="2" charset="-122"/>
                <a:ea typeface="宋体" panose="02010600030101010101" pitchFamily="2" charset="-122"/>
              </a:rPr>
              <a:t>z=0:</a:t>
            </a:r>
          </a:p>
          <a:p>
            <a:r>
              <a:rPr lang="en-US" altLang="zh-CN" dirty="0">
                <a:latin typeface="宋体" panose="02010600030101010101" pitchFamily="2" charset="-122"/>
                <a:ea typeface="宋体" panose="02010600030101010101" pitchFamily="2" charset="-122"/>
              </a:rPr>
              <a:t>z=d:</a:t>
            </a:r>
          </a:p>
          <a:p>
            <a:r>
              <a:rPr lang="en-US" altLang="zh-CN" dirty="0">
                <a:latin typeface="宋体" panose="02010600030101010101" pitchFamily="2" charset="-122"/>
                <a:ea typeface="宋体" panose="02010600030101010101" pitchFamily="2" charset="-122"/>
              </a:rPr>
              <a:t>z=-∞:</a:t>
            </a:r>
          </a:p>
        </p:txBody>
      </p:sp>
      <p:sp>
        <p:nvSpPr>
          <p:cNvPr id="34820" name="灯片编号占位符 3">
            <a:extLst>
              <a:ext uri="{FF2B5EF4-FFF2-40B4-BE49-F238E27FC236}">
                <a16:creationId xmlns:a16="http://schemas.microsoft.com/office/drawing/2014/main" id="{A6ED45DE-3BFD-4011-BDF2-1CE0ED12EF8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F9F96533-8269-45AB-8959-B8EE0567C206}" type="slidenum">
              <a:rPr lang="zh-CN" altLang="en-US" sz="1400" smtClean="0">
                <a:latin typeface="Arial" panose="020B0604020202020204" pitchFamily="34" charset="0"/>
                <a:ea typeface="宋体" panose="02010600030101010101" pitchFamily="2" charset="-122"/>
              </a:rPr>
              <a:pPr>
                <a:spcBef>
                  <a:spcPct val="0"/>
                </a:spcBef>
                <a:buFontTx/>
                <a:buNone/>
              </a:pPr>
              <a:t>26</a:t>
            </a:fld>
            <a:endParaRPr lang="en-US" altLang="zh-CN" sz="1400">
              <a:latin typeface="Arial" panose="020B0604020202020204" pitchFamily="34" charset="0"/>
              <a:ea typeface="宋体" panose="02010600030101010101" pitchFamily="2" charset="-122"/>
            </a:endParaRPr>
          </a:p>
        </p:txBody>
      </p:sp>
      <p:graphicFrame>
        <p:nvGraphicFramePr>
          <p:cNvPr id="34821" name="Object 13">
            <a:extLst>
              <a:ext uri="{FF2B5EF4-FFF2-40B4-BE49-F238E27FC236}">
                <a16:creationId xmlns:a16="http://schemas.microsoft.com/office/drawing/2014/main" id="{325B0E8D-F5AF-4545-9ECE-4007AAC37642}"/>
              </a:ext>
            </a:extLst>
          </p:cNvPr>
          <p:cNvGraphicFramePr>
            <a:graphicFrameLocks noChangeAspect="1"/>
          </p:cNvGraphicFramePr>
          <p:nvPr/>
        </p:nvGraphicFramePr>
        <p:xfrm>
          <a:off x="5464175" y="530225"/>
          <a:ext cx="4386263" cy="3471863"/>
        </p:xfrm>
        <a:graphic>
          <a:graphicData uri="http://schemas.openxmlformats.org/presentationml/2006/ole">
            <mc:AlternateContent xmlns:mc="http://schemas.openxmlformats.org/markup-compatibility/2006">
              <mc:Choice xmlns:v="urn:schemas-microsoft-com:vml" Requires="v">
                <p:oleObj spid="_x0000_s35198" name="Visio" r:id="rId3" imgW="2012752" imgH="1590199" progId="Visio.Drawing.11">
                  <p:embed/>
                </p:oleObj>
              </mc:Choice>
              <mc:Fallback>
                <p:oleObj name="Visio" r:id="rId3" imgW="2012752" imgH="1590199" progId="Visio.Drawing.11">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4175" y="530225"/>
                        <a:ext cx="4386263" cy="3471863"/>
                      </a:xfrm>
                      <a:prstGeom prst="rect">
                        <a:avLst/>
                      </a:prstGeom>
                      <a:solidFill>
                        <a:srgbClr val="CCFFFF">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2" name="Object 4">
            <a:extLst>
              <a:ext uri="{FF2B5EF4-FFF2-40B4-BE49-F238E27FC236}">
                <a16:creationId xmlns:a16="http://schemas.microsoft.com/office/drawing/2014/main" id="{651FBB0B-FE5A-4446-920B-B0CA8A48DF8B}"/>
              </a:ext>
            </a:extLst>
          </p:cNvPr>
          <p:cNvGraphicFramePr>
            <a:graphicFrameLocks noChangeAspect="1"/>
          </p:cNvGraphicFramePr>
          <p:nvPr/>
        </p:nvGraphicFramePr>
        <p:xfrm>
          <a:off x="766763" y="1041400"/>
          <a:ext cx="1852612" cy="2562225"/>
        </p:xfrm>
        <a:graphic>
          <a:graphicData uri="http://schemas.openxmlformats.org/presentationml/2006/ole">
            <mc:AlternateContent xmlns:mc="http://schemas.openxmlformats.org/markup-compatibility/2006">
              <mc:Choice xmlns:v="urn:schemas-microsoft-com:vml" Requires="v">
                <p:oleObj spid="_x0000_s35199" name="Equation" r:id="rId5" imgW="762000" imgH="1054100" progId="Equation.DSMT4">
                  <p:embed/>
                </p:oleObj>
              </mc:Choice>
              <mc:Fallback>
                <p:oleObj name="Equation" r:id="rId5" imgW="762000" imgH="10541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763" y="1041400"/>
                        <a:ext cx="1852612" cy="256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内容占位符 2">
            <a:extLst>
              <a:ext uri="{FF2B5EF4-FFF2-40B4-BE49-F238E27FC236}">
                <a16:creationId xmlns:a16="http://schemas.microsoft.com/office/drawing/2014/main" id="{66907E3B-DD38-44BB-AF81-5FEBD1286D2A}"/>
              </a:ext>
            </a:extLst>
          </p:cNvPr>
          <p:cNvSpPr txBox="1">
            <a:spLocks/>
          </p:cNvSpPr>
          <p:nvPr/>
        </p:nvSpPr>
        <p:spPr bwMode="auto">
          <a:xfrm>
            <a:off x="2305050" y="3657600"/>
            <a:ext cx="4359275" cy="250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buFontTx/>
              <a:buNone/>
            </a:pPr>
            <a:r>
              <a:rPr lang="zh-CN" altLang="en-US" b="0">
                <a:latin typeface="宋体" panose="02010600030101010101" pitchFamily="2" charset="-122"/>
                <a:ea typeface="宋体" panose="02010600030101010101" pitchFamily="2" charset="-122"/>
              </a:rPr>
              <a:t>透视与原有点重合</a:t>
            </a:r>
            <a:endParaRPr lang="en-US" altLang="zh-CN" b="0">
              <a:latin typeface="宋体" panose="02010600030101010101" pitchFamily="2" charset="-122"/>
              <a:ea typeface="宋体" panose="02010600030101010101" pitchFamily="2" charset="-122"/>
            </a:endParaRPr>
          </a:p>
          <a:p>
            <a:pPr>
              <a:buFontTx/>
              <a:buNone/>
            </a:pPr>
            <a:r>
              <a:rPr lang="en-US" altLang="zh-CN" b="0">
                <a:latin typeface="宋体" panose="02010600030101010101" pitchFamily="2" charset="-122"/>
                <a:ea typeface="宋体" panose="02010600030101010101" pitchFamily="2" charset="-122"/>
              </a:rPr>
              <a:t>x’,y’,z’→∞</a:t>
            </a:r>
          </a:p>
          <a:p>
            <a:pPr>
              <a:buFontTx/>
              <a:buNone/>
            </a:pPr>
            <a:r>
              <a:rPr lang="en-US" altLang="zh-CN" b="0">
                <a:latin typeface="宋体" panose="02010600030101010101" pitchFamily="2" charset="-122"/>
                <a:ea typeface="宋体" panose="02010600030101010101" pitchFamily="2" charset="-122"/>
              </a:rPr>
              <a:t>x’,y’→0</a:t>
            </a:r>
          </a:p>
          <a:p>
            <a:pPr>
              <a:buFontTx/>
              <a:buNone/>
            </a:pPr>
            <a:r>
              <a:rPr lang="en-US" altLang="zh-CN" b="0">
                <a:latin typeface="宋体" panose="02010600030101010101" pitchFamily="2" charset="-122"/>
                <a:ea typeface="宋体" panose="02010600030101010101" pitchFamily="2" charset="-122"/>
              </a:rPr>
              <a:t>    z’→-d</a:t>
            </a:r>
          </a:p>
          <a:p>
            <a:pPr>
              <a:buFontTx/>
              <a:buNone/>
            </a:pPr>
            <a:r>
              <a:rPr lang="en-US" altLang="zh-CN" b="0">
                <a:latin typeface="宋体" panose="02010600030101010101" pitchFamily="2" charset="-122"/>
                <a:ea typeface="宋体" panose="02010600030101010101" pitchFamily="2" charset="-122"/>
              </a:rPr>
              <a:t>  </a:t>
            </a:r>
          </a:p>
        </p:txBody>
      </p:sp>
      <p:sp>
        <p:nvSpPr>
          <p:cNvPr id="34825" name="日期占位符 1">
            <a:extLst>
              <a:ext uri="{FF2B5EF4-FFF2-40B4-BE49-F238E27FC236}">
                <a16:creationId xmlns:a16="http://schemas.microsoft.com/office/drawing/2014/main" id="{98701F62-C704-486C-956A-207FDECDE98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92BCC303-8FE9-4D29-B6C2-8E1D3D1B902F}"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3163435314"/>
              </p:ext>
            </p:extLst>
          </p:nvPr>
        </p:nvGraphicFramePr>
        <p:xfrm>
          <a:off x="5940261" y="3589946"/>
          <a:ext cx="3568864" cy="3564431"/>
        </p:xfrm>
        <a:graphic>
          <a:graphicData uri="http://schemas.openxmlformats.org/presentationml/2006/ole">
            <mc:AlternateContent xmlns:mc="http://schemas.openxmlformats.org/markup-compatibility/2006">
              <mc:Choice xmlns:v="urn:schemas-microsoft-com:vml" Requires="v">
                <p:oleObj spid="_x0000_s35200" name="Visio" r:id="rId7" imgW="2108275" imgH="2063675" progId="Visio.Drawing.15">
                  <p:embed/>
                </p:oleObj>
              </mc:Choice>
              <mc:Fallback>
                <p:oleObj name="Visio" r:id="rId7" imgW="2108275" imgH="2063675" progId="Visio.Drawing.15">
                  <p:embed/>
                  <p:pic>
                    <p:nvPicPr>
                      <p:cNvPr id="0" name=""/>
                      <p:cNvPicPr/>
                      <p:nvPr/>
                    </p:nvPicPr>
                    <p:blipFill>
                      <a:blip r:embed="rId8"/>
                      <a:stretch>
                        <a:fillRect/>
                      </a:stretch>
                    </p:blipFill>
                    <p:spPr>
                      <a:xfrm>
                        <a:off x="5940261" y="3589946"/>
                        <a:ext cx="3568864" cy="3564431"/>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blinds(horizontal)">
                                      <p:cBhvr>
                                        <p:cTn id="7" dur="500"/>
                                        <p:tgtEl>
                                          <p:spTgt spid="102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blinds(horizontal)">
                                      <p:cBhvr>
                                        <p:cTn id="17" dur="500"/>
                                        <p:tgtEl>
                                          <p:spTgt spid="12">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blinds(horizontal)">
                                      <p:cBhvr>
                                        <p:cTn id="22" dur="500"/>
                                        <p:tgtEl>
                                          <p:spTgt spid="3">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animEffect transition="in" filter="blinds(horizontal)">
                                      <p:cBhvr>
                                        <p:cTn id="27" dur="500"/>
                                        <p:tgtEl>
                                          <p:spTgt spid="12">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blinds(horizontal)">
                                      <p:cBhvr>
                                        <p:cTn id="32" dur="500"/>
                                        <p:tgtEl>
                                          <p:spTgt spid="3">
                                            <p:txEl>
                                              <p:pRg st="2" end="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2">
                                            <p:txEl>
                                              <p:pRg st="2" end="2"/>
                                            </p:txEl>
                                          </p:spTgt>
                                        </p:tgtEl>
                                        <p:attrNameLst>
                                          <p:attrName>style.visibility</p:attrName>
                                        </p:attrNameLst>
                                      </p:cBhvr>
                                      <p:to>
                                        <p:strVal val="visible"/>
                                      </p:to>
                                    </p:set>
                                    <p:animEffect transition="in" filter="blinds(horizontal)">
                                      <p:cBhvr>
                                        <p:cTn id="37" dur="500"/>
                                        <p:tgtEl>
                                          <p:spTgt spid="12">
                                            <p:txEl>
                                              <p:pRg st="2" end="2"/>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12">
                                            <p:txEl>
                                              <p:pRg st="3" end="3"/>
                                            </p:txEl>
                                          </p:spTgt>
                                        </p:tgtEl>
                                        <p:attrNameLst>
                                          <p:attrName>style.visibility</p:attrName>
                                        </p:attrNameLst>
                                      </p:cBhvr>
                                      <p:to>
                                        <p:strVal val="visible"/>
                                      </p:to>
                                    </p:set>
                                    <p:animEffect transition="in" filter="blinds(horizontal)">
                                      <p:cBhvr>
                                        <p:cTn id="40"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6">
            <a:extLst>
              <a:ext uri="{FF2B5EF4-FFF2-40B4-BE49-F238E27FC236}">
                <a16:creationId xmlns:a16="http://schemas.microsoft.com/office/drawing/2014/main" id="{016A8EC4-9D46-4F80-9069-736EA3B1513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48B7FFDF-538C-44A8-8364-39390363C0FA}" type="slidenum">
              <a:rPr lang="zh-CN" altLang="en-US" sz="1400" smtClean="0">
                <a:latin typeface="Arial" panose="020B0604020202020204" pitchFamily="34" charset="0"/>
                <a:ea typeface="宋体" panose="02010600030101010101" pitchFamily="2" charset="-122"/>
              </a:rPr>
              <a:pPr>
                <a:spcBef>
                  <a:spcPct val="0"/>
                </a:spcBef>
                <a:buFontTx/>
                <a:buNone/>
              </a:pPr>
              <a:t>27</a:t>
            </a:fld>
            <a:endParaRPr lang="en-US" altLang="zh-CN" sz="1400">
              <a:latin typeface="Arial" panose="020B0604020202020204" pitchFamily="34" charset="0"/>
              <a:ea typeface="宋体" panose="02010600030101010101" pitchFamily="2" charset="-122"/>
            </a:endParaRPr>
          </a:p>
        </p:txBody>
      </p:sp>
      <p:sp>
        <p:nvSpPr>
          <p:cNvPr id="18435" name="Rectangle 2">
            <a:extLst>
              <a:ext uri="{FF2B5EF4-FFF2-40B4-BE49-F238E27FC236}">
                <a16:creationId xmlns:a16="http://schemas.microsoft.com/office/drawing/2014/main" id="{1FC0D328-8B51-44E3-8130-05DB7B3851B4}"/>
              </a:ext>
            </a:extLst>
          </p:cNvPr>
          <p:cNvSpPr>
            <a:spLocks noGrp="1" noChangeArrowheads="1"/>
          </p:cNvSpPr>
          <p:nvPr>
            <p:ph type="title"/>
          </p:nvPr>
        </p:nvSpPr>
        <p:spPr/>
        <p:txBody>
          <a:bodyPr/>
          <a:lstStyle/>
          <a:p>
            <a:pPr eaLnBrk="1" hangingPunct="1"/>
            <a:r>
              <a:rPr lang="zh-CN" altLang="en-US"/>
              <a:t>投影变换</a:t>
            </a:r>
            <a:endParaRPr lang="en-US" altLang="zh-CN"/>
          </a:p>
        </p:txBody>
      </p:sp>
      <p:sp>
        <p:nvSpPr>
          <p:cNvPr id="18436" name="Rectangle 3">
            <a:extLst>
              <a:ext uri="{FF2B5EF4-FFF2-40B4-BE49-F238E27FC236}">
                <a16:creationId xmlns:a16="http://schemas.microsoft.com/office/drawing/2014/main" id="{2206892C-EEA4-4CCF-BCF6-5899D84A3BA8}"/>
              </a:ext>
            </a:extLst>
          </p:cNvPr>
          <p:cNvSpPr>
            <a:spLocks noGrp="1" noChangeArrowheads="1"/>
          </p:cNvSpPr>
          <p:nvPr>
            <p:ph type="body" sz="half" idx="1"/>
          </p:nvPr>
        </p:nvSpPr>
        <p:spPr>
          <a:xfrm>
            <a:off x="247650" y="1219200"/>
            <a:ext cx="9434513" cy="5181600"/>
          </a:xfrm>
        </p:spPr>
        <p:txBody>
          <a:bodyPr/>
          <a:lstStyle/>
          <a:p>
            <a:pPr eaLnBrk="1" hangingPunct="1"/>
            <a:r>
              <a:rPr lang="zh-CN" altLang="en-US" sz="3600" dirty="0">
                <a:solidFill>
                  <a:schemeClr val="bg2"/>
                </a:solidFill>
              </a:rPr>
              <a:t>平行投影</a:t>
            </a:r>
            <a:endParaRPr lang="en-US" altLang="zh-CN" sz="3600" dirty="0">
              <a:solidFill>
                <a:schemeClr val="bg2"/>
              </a:solidFill>
            </a:endParaRPr>
          </a:p>
          <a:p>
            <a:pPr lvl="1" eaLnBrk="1" hangingPunct="1"/>
            <a:r>
              <a:rPr lang="zh-CN" altLang="en-US" sz="3600" dirty="0">
                <a:solidFill>
                  <a:schemeClr val="bg2"/>
                </a:solidFill>
              </a:rPr>
              <a:t>三视图</a:t>
            </a:r>
            <a:endParaRPr lang="en-US" altLang="zh-CN" sz="3600" dirty="0">
              <a:solidFill>
                <a:schemeClr val="bg2"/>
              </a:solidFill>
            </a:endParaRPr>
          </a:p>
          <a:p>
            <a:pPr eaLnBrk="1" hangingPunct="1"/>
            <a:r>
              <a:rPr lang="zh-CN" altLang="en-US" sz="3600" dirty="0"/>
              <a:t>透视投影</a:t>
            </a:r>
            <a:endParaRPr lang="en-US" altLang="zh-CN" sz="3600" dirty="0"/>
          </a:p>
          <a:p>
            <a:pPr lvl="1" eaLnBrk="1" hangingPunct="1"/>
            <a:r>
              <a:rPr lang="zh-CN" altLang="en-US" sz="3600" dirty="0"/>
              <a:t>点</a:t>
            </a:r>
            <a:endParaRPr lang="en-US" altLang="zh-CN" sz="3600" dirty="0"/>
          </a:p>
          <a:p>
            <a:pPr lvl="1" eaLnBrk="1" hangingPunct="1"/>
            <a:r>
              <a:rPr lang="zh-CN" altLang="en-US" sz="3600" b="1" dirty="0">
                <a:solidFill>
                  <a:srgbClr val="1D1DFF"/>
                </a:solidFill>
              </a:rPr>
              <a:t>直线</a:t>
            </a:r>
            <a:endParaRPr lang="en-US" altLang="zh-CN" sz="3600" b="1" dirty="0">
              <a:solidFill>
                <a:srgbClr val="1D1DFF"/>
              </a:solidFill>
            </a:endParaRPr>
          </a:p>
          <a:p>
            <a:pPr lvl="1" eaLnBrk="1" hangingPunct="1"/>
            <a:r>
              <a:rPr lang="zh-CN" altLang="en-US" sz="3600" dirty="0"/>
              <a:t>体</a:t>
            </a:r>
            <a:endParaRPr lang="en-US" altLang="zh-CN" sz="3600" dirty="0"/>
          </a:p>
          <a:p>
            <a:pPr lvl="1" eaLnBrk="1" hangingPunct="1"/>
            <a:r>
              <a:rPr lang="zh-CN" altLang="en-US" sz="3600" dirty="0"/>
              <a:t>分类</a:t>
            </a:r>
            <a:endParaRPr lang="en-US" altLang="zh-CN" sz="3600" dirty="0"/>
          </a:p>
        </p:txBody>
      </p:sp>
      <p:sp>
        <p:nvSpPr>
          <p:cNvPr id="18437" name="日期占位符 1">
            <a:extLst>
              <a:ext uri="{FF2B5EF4-FFF2-40B4-BE49-F238E27FC236}">
                <a16:creationId xmlns:a16="http://schemas.microsoft.com/office/drawing/2014/main" id="{5D22A5BF-96FB-4051-9D86-F11D78A93880}"/>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1D5FABDB-2887-4F18-BDFF-002770A36C3E}"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833504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6">
            <a:extLst>
              <a:ext uri="{FF2B5EF4-FFF2-40B4-BE49-F238E27FC236}">
                <a16:creationId xmlns:a16="http://schemas.microsoft.com/office/drawing/2014/main" id="{63FA192F-3918-4C93-A8B1-5F936D411F0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09BAB59C-9530-486E-89D2-1C8F40268D95}" type="slidenum">
              <a:rPr lang="zh-CN" altLang="en-US" sz="1400" smtClean="0">
                <a:latin typeface="Arial" panose="020B0604020202020204" pitchFamily="34" charset="0"/>
                <a:ea typeface="宋体" panose="02010600030101010101" pitchFamily="2" charset="-122"/>
              </a:rPr>
              <a:pPr>
                <a:spcBef>
                  <a:spcPct val="0"/>
                </a:spcBef>
                <a:buFontTx/>
                <a:buNone/>
              </a:pPr>
              <a:t>28</a:t>
            </a:fld>
            <a:endParaRPr lang="en-US" altLang="zh-CN" sz="1400">
              <a:latin typeface="Arial" panose="020B0604020202020204" pitchFamily="34" charset="0"/>
              <a:ea typeface="宋体" panose="02010600030101010101" pitchFamily="2" charset="-122"/>
            </a:endParaRPr>
          </a:p>
        </p:txBody>
      </p:sp>
      <p:sp>
        <p:nvSpPr>
          <p:cNvPr id="36867" name="Rectangle 3">
            <a:extLst>
              <a:ext uri="{FF2B5EF4-FFF2-40B4-BE49-F238E27FC236}">
                <a16:creationId xmlns:a16="http://schemas.microsoft.com/office/drawing/2014/main" id="{9B80C816-7503-4D98-9DC5-33C81E77FDA7}"/>
              </a:ext>
            </a:extLst>
          </p:cNvPr>
          <p:cNvSpPr>
            <a:spLocks noGrp="1" noChangeArrowheads="1"/>
          </p:cNvSpPr>
          <p:nvPr>
            <p:ph type="body" sz="half" idx="1"/>
          </p:nvPr>
        </p:nvSpPr>
        <p:spPr>
          <a:xfrm>
            <a:off x="247650" y="1073150"/>
            <a:ext cx="4670425" cy="5327650"/>
          </a:xfrm>
        </p:spPr>
        <p:txBody>
          <a:bodyPr/>
          <a:lstStyle/>
          <a:p>
            <a:pPr algn="just" eaLnBrk="1" hangingPunct="1"/>
            <a:r>
              <a:rPr lang="zh-CN" altLang="en-US">
                <a:latin typeface="华文中宋" panose="02010600040101010101" pitchFamily="2" charset="-122"/>
                <a:ea typeface="华文中宋" panose="02010600040101010101" pitchFamily="2" charset="-122"/>
              </a:rPr>
              <a:t>点</a:t>
            </a:r>
            <a:endParaRPr lang="en-US" altLang="zh-CN">
              <a:latin typeface="华文中宋" panose="02010600040101010101" pitchFamily="2" charset="-122"/>
              <a:ea typeface="华文中宋" panose="02010600040101010101" pitchFamily="2" charset="-122"/>
            </a:endParaRPr>
          </a:p>
          <a:p>
            <a:pPr algn="just" eaLnBrk="1" hangingPunct="1"/>
            <a:r>
              <a:rPr lang="zh-CN" altLang="en-US">
                <a:latin typeface="华文中宋" panose="02010600040101010101" pitchFamily="2" charset="-122"/>
                <a:ea typeface="华文中宋" panose="02010600040101010101" pitchFamily="2" charset="-122"/>
              </a:rPr>
              <a:t>方向</a:t>
            </a:r>
          </a:p>
          <a:p>
            <a:pPr eaLnBrk="1" hangingPunct="1"/>
            <a:endParaRPr lang="zh-CN" altLang="en-US" sz="2800">
              <a:ea typeface="宋体" panose="02010600030101010101" pitchFamily="2" charset="-122"/>
            </a:endParaRPr>
          </a:p>
        </p:txBody>
      </p:sp>
      <p:graphicFrame>
        <p:nvGraphicFramePr>
          <p:cNvPr id="54279" name="Object 11">
            <a:extLst>
              <a:ext uri="{FF2B5EF4-FFF2-40B4-BE49-F238E27FC236}">
                <a16:creationId xmlns:a16="http://schemas.microsoft.com/office/drawing/2014/main" id="{688529C8-49F2-4D2A-9734-30467DB87150}"/>
              </a:ext>
            </a:extLst>
          </p:cNvPr>
          <p:cNvGraphicFramePr>
            <a:graphicFrameLocks noChangeAspect="1"/>
          </p:cNvGraphicFramePr>
          <p:nvPr/>
        </p:nvGraphicFramePr>
        <p:xfrm>
          <a:off x="581025" y="2259013"/>
          <a:ext cx="1739900" cy="1897062"/>
        </p:xfrm>
        <a:graphic>
          <a:graphicData uri="http://schemas.openxmlformats.org/presentationml/2006/ole">
            <mc:AlternateContent xmlns:mc="http://schemas.openxmlformats.org/markup-compatibility/2006">
              <mc:Choice xmlns:v="urn:schemas-microsoft-com:vml" Requires="v">
                <p:oleObj spid="_x0000_s37628" name="Equation" r:id="rId3" imgW="634725" imgH="545863" progId="Equation.DSMT4">
                  <p:embed/>
                </p:oleObj>
              </mc:Choice>
              <mc:Fallback>
                <p:oleObj name="Equation" r:id="rId3" imgW="634725" imgH="545863" progId="Equation.DSMT4">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025" y="2259013"/>
                        <a:ext cx="1739900" cy="189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4">
            <a:extLst>
              <a:ext uri="{FF2B5EF4-FFF2-40B4-BE49-F238E27FC236}">
                <a16:creationId xmlns:a16="http://schemas.microsoft.com/office/drawing/2014/main" id="{A3D0D1C8-901A-48C0-A394-56CE4B148F4C}"/>
              </a:ext>
            </a:extLst>
          </p:cNvPr>
          <p:cNvGraphicFramePr>
            <a:graphicFrameLocks noChangeAspect="1"/>
          </p:cNvGraphicFramePr>
          <p:nvPr/>
        </p:nvGraphicFramePr>
        <p:xfrm>
          <a:off x="476250" y="4183063"/>
          <a:ext cx="2157413" cy="2674937"/>
        </p:xfrm>
        <a:graphic>
          <a:graphicData uri="http://schemas.openxmlformats.org/presentationml/2006/ole">
            <mc:AlternateContent xmlns:mc="http://schemas.openxmlformats.org/markup-compatibility/2006">
              <mc:Choice xmlns:v="urn:schemas-microsoft-com:vml" Requires="v">
                <p:oleObj spid="_x0000_s37629" name="Equation" r:id="rId5" imgW="850900" imgH="1054100" progId="Equation.DSMT4">
                  <p:embed/>
                </p:oleObj>
              </mc:Choice>
              <mc:Fallback>
                <p:oleObj name="Equation" r:id="rId5" imgW="850900" imgH="10541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250" y="4183063"/>
                        <a:ext cx="2157413" cy="2674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0" name="Object 13">
            <a:extLst>
              <a:ext uri="{FF2B5EF4-FFF2-40B4-BE49-F238E27FC236}">
                <a16:creationId xmlns:a16="http://schemas.microsoft.com/office/drawing/2014/main" id="{2C1368A8-B5C5-41CA-A203-352FE548A33F}"/>
              </a:ext>
            </a:extLst>
          </p:cNvPr>
          <p:cNvGraphicFramePr>
            <a:graphicFrameLocks noChangeAspect="1"/>
          </p:cNvGraphicFramePr>
          <p:nvPr/>
        </p:nvGraphicFramePr>
        <p:xfrm>
          <a:off x="1149350" y="1089025"/>
          <a:ext cx="2060575" cy="685800"/>
        </p:xfrm>
        <a:graphic>
          <a:graphicData uri="http://schemas.openxmlformats.org/presentationml/2006/ole">
            <mc:AlternateContent xmlns:mc="http://schemas.openxmlformats.org/markup-compatibility/2006">
              <mc:Choice xmlns:v="urn:schemas-microsoft-com:vml" Requires="v">
                <p:oleObj spid="_x0000_s37630" name="Equation" r:id="rId7" imgW="609336" imgH="203112" progId="Equation.DSMT4">
                  <p:embed/>
                </p:oleObj>
              </mc:Choice>
              <mc:Fallback>
                <p:oleObj name="Equation" r:id="rId7" imgW="609336" imgH="203112" progId="Equation.DSMT4">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9350" y="1089025"/>
                        <a:ext cx="206057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71" name="Object 6">
            <a:extLst>
              <a:ext uri="{FF2B5EF4-FFF2-40B4-BE49-F238E27FC236}">
                <a16:creationId xmlns:a16="http://schemas.microsoft.com/office/drawing/2014/main" id="{4F3B8DD7-FB16-45FB-9D0E-E6549B942F21}"/>
              </a:ext>
            </a:extLst>
          </p:cNvPr>
          <p:cNvGraphicFramePr>
            <a:graphicFrameLocks noChangeAspect="1"/>
          </p:cNvGraphicFramePr>
          <p:nvPr/>
        </p:nvGraphicFramePr>
        <p:xfrm>
          <a:off x="1485900" y="1638300"/>
          <a:ext cx="1587500" cy="733425"/>
        </p:xfrm>
        <a:graphic>
          <a:graphicData uri="http://schemas.openxmlformats.org/presentationml/2006/ole">
            <mc:AlternateContent xmlns:mc="http://schemas.openxmlformats.org/markup-compatibility/2006">
              <mc:Choice xmlns:v="urn:schemas-microsoft-com:vml" Requires="v">
                <p:oleObj spid="_x0000_s37631" name="Equation" r:id="rId9" imgW="495085" imgH="228501" progId="Equation.DSMT4">
                  <p:embed/>
                </p:oleObj>
              </mc:Choice>
              <mc:Fallback>
                <p:oleObj name="Equation" r:id="rId9" imgW="495085" imgH="228501" progId="Equation.DSMT4">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85900" y="1638300"/>
                        <a:ext cx="15875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72" name="标题 11">
            <a:extLst>
              <a:ext uri="{FF2B5EF4-FFF2-40B4-BE49-F238E27FC236}">
                <a16:creationId xmlns:a16="http://schemas.microsoft.com/office/drawing/2014/main" id="{19FE14D9-FD2C-4620-B2B7-0BE8CC7415DD}"/>
              </a:ext>
            </a:extLst>
          </p:cNvPr>
          <p:cNvSpPr>
            <a:spLocks noGrp="1" noChangeArrowheads="1"/>
          </p:cNvSpPr>
          <p:nvPr>
            <p:ph type="title"/>
          </p:nvPr>
        </p:nvSpPr>
        <p:spPr/>
        <p:txBody>
          <a:bodyPr/>
          <a:lstStyle/>
          <a:p>
            <a:r>
              <a:rPr lang="zh-CN" altLang="en-US"/>
              <a:t>直线的透视变换</a:t>
            </a:r>
          </a:p>
        </p:txBody>
      </p:sp>
      <p:sp>
        <p:nvSpPr>
          <p:cNvPr id="36873" name="日期占位符 2">
            <a:extLst>
              <a:ext uri="{FF2B5EF4-FFF2-40B4-BE49-F238E27FC236}">
                <a16:creationId xmlns:a16="http://schemas.microsoft.com/office/drawing/2014/main" id="{9BA64EA8-DE0A-4253-AEAB-59E4C431D8A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21262BF8-2E53-4C6D-9CAA-01E77687A28E}"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graphicFrame>
        <p:nvGraphicFramePr>
          <p:cNvPr id="36874" name="对象 2">
            <a:extLst>
              <a:ext uri="{FF2B5EF4-FFF2-40B4-BE49-F238E27FC236}">
                <a16:creationId xmlns:a16="http://schemas.microsoft.com/office/drawing/2014/main" id="{002051BB-3A2B-42B0-9542-06FF49258D08}"/>
              </a:ext>
            </a:extLst>
          </p:cNvPr>
          <p:cNvGraphicFramePr>
            <a:graphicFrameLocks noChangeAspect="1"/>
          </p:cNvGraphicFramePr>
          <p:nvPr/>
        </p:nvGraphicFramePr>
        <p:xfrm>
          <a:off x="3995738" y="1062038"/>
          <a:ext cx="4751387" cy="3760787"/>
        </p:xfrm>
        <a:graphic>
          <a:graphicData uri="http://schemas.openxmlformats.org/presentationml/2006/ole">
            <mc:AlternateContent xmlns:mc="http://schemas.openxmlformats.org/markup-compatibility/2006">
              <mc:Choice xmlns:v="urn:schemas-microsoft-com:vml" Requires="v">
                <p:oleObj spid="_x0000_s37632" name="Visio" r:id="rId11" imgW="2012752" imgH="1590199" progId="Visio.Drawing.11">
                  <p:embed/>
                </p:oleObj>
              </mc:Choice>
              <mc:Fallback>
                <p:oleObj name="Visio" r:id="rId11" imgW="2012752" imgH="1590199" progId="Visio.Drawing.11">
                  <p:embed/>
                  <p:pic>
                    <p:nvPicPr>
                      <p:cNvPr id="0" name="对象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95738" y="1062038"/>
                        <a:ext cx="4751387" cy="3760787"/>
                      </a:xfrm>
                      <a:prstGeom prst="rect">
                        <a:avLst/>
                      </a:prstGeom>
                      <a:solidFill>
                        <a:srgbClr val="CCFFFF">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 name="直接箭头连接符 4">
            <a:extLst>
              <a:ext uri="{FF2B5EF4-FFF2-40B4-BE49-F238E27FC236}">
                <a16:creationId xmlns:a16="http://schemas.microsoft.com/office/drawing/2014/main" id="{C1D21566-F08A-48BE-B05A-C05897D09A13}"/>
              </a:ext>
            </a:extLst>
          </p:cNvPr>
          <p:cNvCxnSpPr>
            <a:cxnSpLocks noChangeShapeType="1"/>
          </p:cNvCxnSpPr>
          <p:nvPr/>
        </p:nvCxnSpPr>
        <p:spPr bwMode="auto">
          <a:xfrm>
            <a:off x="3394075" y="5389563"/>
            <a:ext cx="2327275" cy="0"/>
          </a:xfrm>
          <a:prstGeom prst="straightConnector1">
            <a:avLst/>
          </a:prstGeom>
          <a:noFill/>
          <a:ln w="28575" algn="ctr">
            <a:solidFill>
              <a:schemeClr val="accent2"/>
            </a:solidFill>
            <a:round/>
            <a:headEnd/>
            <a:tailEnd type="arrow" w="med" len="med"/>
          </a:ln>
          <a:extLst>
            <a:ext uri="{909E8E84-426E-40DD-AFC4-6F175D3DCCD1}">
              <a14:hiddenFill xmlns:a14="http://schemas.microsoft.com/office/drawing/2010/main">
                <a:noFill/>
              </a14:hiddenFill>
            </a:ext>
          </a:extLst>
        </p:spPr>
      </p:cxnSp>
      <p:graphicFrame>
        <p:nvGraphicFramePr>
          <p:cNvPr id="13" name="Object 4">
            <a:extLst>
              <a:ext uri="{FF2B5EF4-FFF2-40B4-BE49-F238E27FC236}">
                <a16:creationId xmlns:a16="http://schemas.microsoft.com/office/drawing/2014/main" id="{A288AB5B-EF36-4965-8867-D062237CC805}"/>
              </a:ext>
            </a:extLst>
          </p:cNvPr>
          <p:cNvGraphicFramePr>
            <a:graphicFrameLocks noChangeAspect="1"/>
          </p:cNvGraphicFramePr>
          <p:nvPr>
            <p:extLst>
              <p:ext uri="{D42A27DB-BD31-4B8C-83A1-F6EECF244321}">
                <p14:modId xmlns:p14="http://schemas.microsoft.com/office/powerpoint/2010/main" val="3000025703"/>
              </p:ext>
            </p:extLst>
          </p:nvPr>
        </p:nvGraphicFramePr>
        <p:xfrm>
          <a:off x="6105525" y="4132263"/>
          <a:ext cx="3641725" cy="2582862"/>
        </p:xfrm>
        <a:graphic>
          <a:graphicData uri="http://schemas.openxmlformats.org/presentationml/2006/ole">
            <mc:AlternateContent xmlns:mc="http://schemas.openxmlformats.org/markup-compatibility/2006">
              <mc:Choice xmlns:v="urn:schemas-microsoft-com:vml" Requires="v">
                <p:oleObj spid="_x0000_s37633" name="Equation" r:id="rId13" imgW="1523880" imgH="1079280" progId="Equation.DSMT4">
                  <p:embed/>
                </p:oleObj>
              </mc:Choice>
              <mc:Fallback>
                <p:oleObj name="Equation" r:id="rId13" imgW="1523880" imgH="1079280" progId="Equation.DSMT4">
                  <p:embed/>
                  <p:pic>
                    <p:nvPicPr>
                      <p:cNvPr id="0" name="Object 4"/>
                      <p:cNvPicPr>
                        <a:picLocks noChangeAspect="1" noChangeArrowheads="1"/>
                      </p:cNvPicPr>
                      <p:nvPr/>
                    </p:nvPicPr>
                    <p:blipFill>
                      <a:blip r:embed="rId14"/>
                      <a:srcRect/>
                      <a:stretch>
                        <a:fillRect/>
                      </a:stretch>
                    </p:blipFill>
                    <p:spPr bwMode="auto">
                      <a:xfrm>
                        <a:off x="6105525" y="4132263"/>
                        <a:ext cx="3641725" cy="2582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文本框 3">
            <a:extLst>
              <a:ext uri="{FF2B5EF4-FFF2-40B4-BE49-F238E27FC236}">
                <a16:creationId xmlns:a16="http://schemas.microsoft.com/office/drawing/2014/main" id="{FF4BFEE5-18E8-40D6-B0FE-06E4380AEC3D}"/>
              </a:ext>
            </a:extLst>
          </p:cNvPr>
          <p:cNvSpPr txBox="1">
            <a:spLocks noChangeArrowheads="1"/>
          </p:cNvSpPr>
          <p:nvPr/>
        </p:nvSpPr>
        <p:spPr bwMode="auto">
          <a:xfrm>
            <a:off x="3281363" y="4938713"/>
            <a:ext cx="2349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r>
              <a:rPr lang="zh-CN" altLang="en-US" sz="2400">
                <a:solidFill>
                  <a:srgbClr val="1D1DFF"/>
                </a:solidFill>
                <a:latin typeface="Arial" panose="020B0604020202020204" pitchFamily="34" charset="0"/>
                <a:ea typeface="黑体" panose="02010609060101010101" pitchFamily="49" charset="-122"/>
              </a:rPr>
              <a:t>将直线方程代入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4279"/>
                                        </p:tgtEl>
                                        <p:attrNameLst>
                                          <p:attrName>style.visibility</p:attrName>
                                        </p:attrNameLst>
                                      </p:cBhvr>
                                      <p:to>
                                        <p:strVal val="visible"/>
                                      </p:to>
                                    </p:set>
                                    <p:animEffect transition="in" filter="checkerboard(across)">
                                      <p:cBhvr>
                                        <p:cTn id="7" dur="500"/>
                                        <p:tgtEl>
                                          <p:spTgt spid="542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6">
            <a:extLst>
              <a:ext uri="{FF2B5EF4-FFF2-40B4-BE49-F238E27FC236}">
                <a16:creationId xmlns:a16="http://schemas.microsoft.com/office/drawing/2014/main" id="{FEE14C6E-D766-4C58-90C1-113AB0E7E5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ACDD33C2-30C3-4BA6-ABE9-4DDD736BC1CA}" type="slidenum">
              <a:rPr lang="zh-CN" altLang="en-US" sz="1400" smtClean="0">
                <a:latin typeface="Arial" panose="020B0604020202020204" pitchFamily="34" charset="0"/>
                <a:ea typeface="宋体" panose="02010600030101010101" pitchFamily="2" charset="-122"/>
              </a:rPr>
              <a:pPr>
                <a:spcBef>
                  <a:spcPct val="0"/>
                </a:spcBef>
                <a:buFontTx/>
                <a:buNone/>
              </a:pPr>
              <a:t>29</a:t>
            </a:fld>
            <a:endParaRPr lang="en-US" altLang="zh-CN" sz="1400">
              <a:latin typeface="Arial" panose="020B0604020202020204" pitchFamily="34" charset="0"/>
              <a:ea typeface="宋体" panose="02010600030101010101" pitchFamily="2" charset="-122"/>
            </a:endParaRPr>
          </a:p>
        </p:txBody>
      </p:sp>
      <p:sp>
        <p:nvSpPr>
          <p:cNvPr id="37891" name="Rectangle 3">
            <a:extLst>
              <a:ext uri="{FF2B5EF4-FFF2-40B4-BE49-F238E27FC236}">
                <a16:creationId xmlns:a16="http://schemas.microsoft.com/office/drawing/2014/main" id="{F547999C-531A-4236-8421-6A3932B88CF3}"/>
              </a:ext>
            </a:extLst>
          </p:cNvPr>
          <p:cNvSpPr>
            <a:spLocks noGrp="1" noChangeArrowheads="1"/>
          </p:cNvSpPr>
          <p:nvPr>
            <p:ph type="body" sz="half" idx="1"/>
          </p:nvPr>
        </p:nvSpPr>
        <p:spPr>
          <a:xfrm>
            <a:off x="247650" y="1073150"/>
            <a:ext cx="4670425" cy="646113"/>
          </a:xfrm>
        </p:spPr>
        <p:txBody>
          <a:bodyPr/>
          <a:lstStyle/>
          <a:p>
            <a:pPr algn="just" eaLnBrk="1" hangingPunct="1"/>
            <a:r>
              <a:rPr lang="en-US" altLang="zh-CN">
                <a:latin typeface="华文中宋" panose="02010600040101010101" pitchFamily="2" charset="-122"/>
                <a:ea typeface="华文中宋" panose="02010600040101010101" pitchFamily="2" charset="-122"/>
              </a:rPr>
              <a:t>1.</a:t>
            </a:r>
            <a:r>
              <a:rPr lang="zh-CN" altLang="en-US">
                <a:latin typeface="华文中宋" panose="02010600040101010101" pitchFamily="2" charset="-122"/>
                <a:ea typeface="华文中宋" panose="02010600040101010101" pitchFamily="2" charset="-122"/>
              </a:rPr>
              <a:t>与画面平行</a:t>
            </a:r>
            <a:endParaRPr lang="en-US" altLang="zh-CN">
              <a:latin typeface="华文中宋" panose="02010600040101010101" pitchFamily="2" charset="-122"/>
              <a:ea typeface="华文中宋" panose="02010600040101010101" pitchFamily="2" charset="-122"/>
            </a:endParaRPr>
          </a:p>
          <a:p>
            <a:pPr algn="just" eaLnBrk="1" hangingPunct="1"/>
            <a:endParaRPr lang="en-US" altLang="zh-CN">
              <a:latin typeface="华文中宋" panose="02010600040101010101" pitchFamily="2" charset="-122"/>
              <a:ea typeface="华文中宋" panose="02010600040101010101" pitchFamily="2" charset="-122"/>
            </a:endParaRPr>
          </a:p>
          <a:p>
            <a:pPr algn="just" eaLnBrk="1" hangingPunct="1"/>
            <a:endParaRPr lang="zh-CN" altLang="en-US">
              <a:latin typeface="华文中宋" panose="02010600040101010101" pitchFamily="2" charset="-122"/>
              <a:ea typeface="华文中宋" panose="02010600040101010101" pitchFamily="2" charset="-122"/>
            </a:endParaRPr>
          </a:p>
          <a:p>
            <a:pPr eaLnBrk="1" hangingPunct="1"/>
            <a:endParaRPr lang="zh-CN" altLang="en-US" sz="2800">
              <a:ea typeface="宋体" panose="02010600030101010101" pitchFamily="2" charset="-122"/>
            </a:endParaRPr>
          </a:p>
        </p:txBody>
      </p:sp>
      <p:graphicFrame>
        <p:nvGraphicFramePr>
          <p:cNvPr id="13" name="Object 4">
            <a:extLst>
              <a:ext uri="{FF2B5EF4-FFF2-40B4-BE49-F238E27FC236}">
                <a16:creationId xmlns:a16="http://schemas.microsoft.com/office/drawing/2014/main" id="{7FEE24E6-5576-4830-B110-04CCFC53EDA8}"/>
              </a:ext>
            </a:extLst>
          </p:cNvPr>
          <p:cNvGraphicFramePr>
            <a:graphicFrameLocks noChangeAspect="1"/>
          </p:cNvGraphicFramePr>
          <p:nvPr/>
        </p:nvGraphicFramePr>
        <p:xfrm>
          <a:off x="569913" y="3530600"/>
          <a:ext cx="3863975" cy="2740025"/>
        </p:xfrm>
        <a:graphic>
          <a:graphicData uri="http://schemas.openxmlformats.org/presentationml/2006/ole">
            <mc:AlternateContent xmlns:mc="http://schemas.openxmlformats.org/markup-compatibility/2006">
              <mc:Choice xmlns:v="urn:schemas-microsoft-com:vml" Requires="v">
                <p:oleObj spid="_x0000_s38661" name="Equation" r:id="rId4" imgW="1524000" imgH="1079500" progId="Equation.DSMT4">
                  <p:embed/>
                </p:oleObj>
              </mc:Choice>
              <mc:Fallback>
                <p:oleObj name="Equation" r:id="rId4" imgW="1524000" imgH="10795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913" y="3530600"/>
                        <a:ext cx="3863975" cy="2740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03" name="Object 11">
            <a:extLst>
              <a:ext uri="{FF2B5EF4-FFF2-40B4-BE49-F238E27FC236}">
                <a16:creationId xmlns:a16="http://schemas.microsoft.com/office/drawing/2014/main" id="{77AE0AE7-3217-4A65-B875-0EEDA1102D53}"/>
              </a:ext>
            </a:extLst>
          </p:cNvPr>
          <p:cNvGraphicFramePr>
            <a:graphicFrameLocks noChangeAspect="1"/>
          </p:cNvGraphicFramePr>
          <p:nvPr/>
        </p:nvGraphicFramePr>
        <p:xfrm>
          <a:off x="595313" y="1484313"/>
          <a:ext cx="1974850" cy="2154237"/>
        </p:xfrm>
        <a:graphic>
          <a:graphicData uri="http://schemas.openxmlformats.org/presentationml/2006/ole">
            <mc:AlternateContent xmlns:mc="http://schemas.openxmlformats.org/markup-compatibility/2006">
              <mc:Choice xmlns:v="urn:schemas-microsoft-com:vml" Requires="v">
                <p:oleObj spid="_x0000_s38662" name="Equation" r:id="rId6" imgW="634725" imgH="545863" progId="Equation.DSMT4">
                  <p:embed/>
                </p:oleObj>
              </mc:Choice>
              <mc:Fallback>
                <p:oleObj name="Equation" r:id="rId6" imgW="634725" imgH="545863" progId="Equation.DSMT4">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313" y="1484313"/>
                        <a:ext cx="1974850" cy="215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4">
            <a:extLst>
              <a:ext uri="{FF2B5EF4-FFF2-40B4-BE49-F238E27FC236}">
                <a16:creationId xmlns:a16="http://schemas.microsoft.com/office/drawing/2014/main" id="{E0A8B7F0-6C0F-44C5-A961-7BBB3D8A834B}"/>
              </a:ext>
            </a:extLst>
          </p:cNvPr>
          <p:cNvGraphicFramePr>
            <a:graphicFrameLocks noChangeAspect="1"/>
          </p:cNvGraphicFramePr>
          <p:nvPr/>
        </p:nvGraphicFramePr>
        <p:xfrm>
          <a:off x="6373813" y="3563938"/>
          <a:ext cx="3219450" cy="2740025"/>
        </p:xfrm>
        <a:graphic>
          <a:graphicData uri="http://schemas.openxmlformats.org/presentationml/2006/ole">
            <mc:AlternateContent xmlns:mc="http://schemas.openxmlformats.org/markup-compatibility/2006">
              <mc:Choice xmlns:v="urn:schemas-microsoft-com:vml" Requires="v">
                <p:oleObj spid="_x0000_s38663" name="Equation" r:id="rId8" imgW="1270000" imgH="1079500" progId="Equation.DSMT4">
                  <p:embed/>
                </p:oleObj>
              </mc:Choice>
              <mc:Fallback>
                <p:oleObj name="Equation" r:id="rId8" imgW="1270000" imgH="1079500"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73813" y="3563938"/>
                        <a:ext cx="3219450" cy="2740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Rectangle 3">
            <a:extLst>
              <a:ext uri="{FF2B5EF4-FFF2-40B4-BE49-F238E27FC236}">
                <a16:creationId xmlns:a16="http://schemas.microsoft.com/office/drawing/2014/main" id="{593955A2-7D6C-445D-B31B-6D793EA4A856}"/>
              </a:ext>
            </a:extLst>
          </p:cNvPr>
          <p:cNvSpPr txBox="1">
            <a:spLocks noChangeArrowheads="1"/>
          </p:cNvSpPr>
          <p:nvPr/>
        </p:nvSpPr>
        <p:spPr bwMode="auto">
          <a:xfrm>
            <a:off x="1582738" y="6191196"/>
            <a:ext cx="6340913" cy="482873"/>
          </a:xfrm>
          <a:prstGeom prst="rect">
            <a:avLst/>
          </a:prstGeom>
          <a:noFill/>
          <a:ln w="9525">
            <a:noFill/>
            <a:miter lim="800000"/>
            <a:headEnd/>
            <a:tailEnd/>
          </a:ln>
        </p:spPr>
        <p:txBody>
          <a:bodyPr/>
          <a:lstStyle/>
          <a:p>
            <a:pPr marL="342900" indent="-342900" algn="just" eaLnBrk="1" hangingPunct="1">
              <a:spcBef>
                <a:spcPct val="20000"/>
              </a:spcBef>
              <a:buFontTx/>
              <a:buChar char="•"/>
              <a:defRPr/>
            </a:pPr>
            <a:r>
              <a:rPr kumimoji="0" lang="zh-CN" altLang="en-US" sz="2400" b="0" kern="0" dirty="0">
                <a:solidFill>
                  <a:schemeClr val="tx1"/>
                </a:solidFill>
                <a:latin typeface="华文中宋" pitchFamily="2" charset="-122"/>
                <a:ea typeface="华文中宋" pitchFamily="2" charset="-122"/>
              </a:rPr>
              <a:t>与画面平行的直线</a:t>
            </a:r>
            <a:r>
              <a:rPr kumimoji="0" lang="en-US" altLang="zh-CN" sz="2400" b="0" kern="0" dirty="0">
                <a:solidFill>
                  <a:schemeClr val="tx1"/>
                </a:solidFill>
                <a:latin typeface="华文中宋" pitchFamily="2" charset="-122"/>
                <a:ea typeface="华文中宋" pitchFamily="2" charset="-122"/>
              </a:rPr>
              <a:t>,</a:t>
            </a:r>
            <a:r>
              <a:rPr kumimoji="0" lang="zh-CN" altLang="en-US" sz="2400" b="0" kern="0" dirty="0">
                <a:solidFill>
                  <a:schemeClr val="tx1"/>
                </a:solidFill>
                <a:latin typeface="华文中宋" pitchFamily="2" charset="-122"/>
                <a:ea typeface="华文中宋" pitchFamily="2" charset="-122"/>
              </a:rPr>
              <a:t>其透视仍平行于画面</a:t>
            </a:r>
            <a:endParaRPr kumimoji="0" lang="en-US" altLang="zh-CN" sz="2400" b="0" kern="0" dirty="0">
              <a:solidFill>
                <a:schemeClr val="tx1"/>
              </a:solidFill>
              <a:latin typeface="华文中宋" pitchFamily="2" charset="-122"/>
              <a:ea typeface="华文中宋" pitchFamily="2" charset="-122"/>
            </a:endParaRPr>
          </a:p>
          <a:p>
            <a:pPr marL="342900" indent="-342900" algn="just" eaLnBrk="1" hangingPunct="1">
              <a:spcBef>
                <a:spcPct val="20000"/>
              </a:spcBef>
              <a:buFontTx/>
              <a:buChar char="•"/>
              <a:defRPr/>
            </a:pPr>
            <a:endParaRPr kumimoji="0" lang="en-US" altLang="zh-CN" sz="2400" b="0" kern="0" dirty="0">
              <a:solidFill>
                <a:schemeClr val="tx1"/>
              </a:solidFill>
              <a:latin typeface="华文中宋" pitchFamily="2" charset="-122"/>
              <a:ea typeface="华文中宋" pitchFamily="2" charset="-122"/>
            </a:endParaRPr>
          </a:p>
          <a:p>
            <a:pPr marL="342900" indent="-342900" algn="just" eaLnBrk="1" hangingPunct="1">
              <a:spcBef>
                <a:spcPct val="20000"/>
              </a:spcBef>
              <a:buFontTx/>
              <a:buChar char="•"/>
              <a:defRPr/>
            </a:pPr>
            <a:endParaRPr kumimoji="0" lang="zh-CN" altLang="en-US" sz="2400" b="0" kern="0" dirty="0">
              <a:solidFill>
                <a:schemeClr val="tx1"/>
              </a:solidFill>
              <a:latin typeface="华文中宋" pitchFamily="2" charset="-122"/>
              <a:ea typeface="华文中宋" pitchFamily="2" charset="-122"/>
            </a:endParaRPr>
          </a:p>
          <a:p>
            <a:pPr marL="342900" indent="-342900" eaLnBrk="1" hangingPunct="1">
              <a:spcBef>
                <a:spcPct val="20000"/>
              </a:spcBef>
              <a:buFontTx/>
              <a:buChar char="•"/>
              <a:defRPr/>
            </a:pPr>
            <a:endParaRPr kumimoji="0" lang="zh-CN" altLang="en-US" sz="2400" b="0" kern="0" dirty="0">
              <a:solidFill>
                <a:schemeClr val="tx1"/>
              </a:solidFill>
              <a:latin typeface="华文宋体" pitchFamily="2" charset="-122"/>
              <a:ea typeface="宋体" charset="-122"/>
            </a:endParaRPr>
          </a:p>
        </p:txBody>
      </p:sp>
      <p:graphicFrame>
        <p:nvGraphicFramePr>
          <p:cNvPr id="10" name="Object 11">
            <a:extLst>
              <a:ext uri="{FF2B5EF4-FFF2-40B4-BE49-F238E27FC236}">
                <a16:creationId xmlns:a16="http://schemas.microsoft.com/office/drawing/2014/main" id="{00BFDB64-C3FA-4F0D-A687-08EADF75FC37}"/>
              </a:ext>
            </a:extLst>
          </p:cNvPr>
          <p:cNvGraphicFramePr>
            <a:graphicFrameLocks noChangeAspect="1"/>
          </p:cNvGraphicFramePr>
          <p:nvPr/>
        </p:nvGraphicFramePr>
        <p:xfrm>
          <a:off x="4814888" y="4071938"/>
          <a:ext cx="1501775" cy="831850"/>
        </p:xfrm>
        <a:graphic>
          <a:graphicData uri="http://schemas.openxmlformats.org/presentationml/2006/ole">
            <mc:AlternateContent xmlns:mc="http://schemas.openxmlformats.org/markup-compatibility/2006">
              <mc:Choice xmlns:v="urn:schemas-microsoft-com:vml" Requires="v">
                <p:oleObj spid="_x0000_s38664" name="Equation" r:id="rId10" imgW="355446" imgH="190417" progId="Equation.DSMT4">
                  <p:embed/>
                </p:oleObj>
              </mc:Choice>
              <mc:Fallback>
                <p:oleObj name="Equation" r:id="rId10" imgW="355446" imgH="190417" progId="Equation.DSMT4">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14888" y="4071938"/>
                        <a:ext cx="15017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1">
            <a:extLst>
              <a:ext uri="{FF2B5EF4-FFF2-40B4-BE49-F238E27FC236}">
                <a16:creationId xmlns:a16="http://schemas.microsoft.com/office/drawing/2014/main" id="{51D1229F-A57F-4E08-8404-FA2524A9CDC5}"/>
              </a:ext>
            </a:extLst>
          </p:cNvPr>
          <p:cNvGraphicFramePr>
            <a:graphicFrameLocks noChangeAspect="1"/>
          </p:cNvGraphicFramePr>
          <p:nvPr/>
        </p:nvGraphicFramePr>
        <p:xfrm>
          <a:off x="2620963" y="2297113"/>
          <a:ext cx="1382712" cy="701675"/>
        </p:xfrm>
        <a:graphic>
          <a:graphicData uri="http://schemas.openxmlformats.org/presentationml/2006/ole">
            <mc:AlternateContent xmlns:mc="http://schemas.openxmlformats.org/markup-compatibility/2006">
              <mc:Choice xmlns:v="urn:schemas-microsoft-com:vml" Requires="v">
                <p:oleObj spid="_x0000_s38665" name="Equation" r:id="rId12" imgW="444114" imgH="177646" progId="Equation.DSMT4">
                  <p:embed/>
                </p:oleObj>
              </mc:Choice>
              <mc:Fallback>
                <p:oleObj name="Equation" r:id="rId12" imgW="444114" imgH="177646" progId="Equation.DSMT4">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20963" y="2297113"/>
                        <a:ext cx="13827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8" name="Rectangle 13">
            <a:extLst>
              <a:ext uri="{FF2B5EF4-FFF2-40B4-BE49-F238E27FC236}">
                <a16:creationId xmlns:a16="http://schemas.microsoft.com/office/drawing/2014/main" id="{8F5F5F5C-81B5-472C-B389-76CFA45E63F6}"/>
              </a:ext>
            </a:extLst>
          </p:cNvPr>
          <p:cNvSpPr>
            <a:spLocks noChangeArrowheads="1"/>
          </p:cNvSpPr>
          <p:nvPr/>
        </p:nvSpPr>
        <p:spPr bwMode="auto">
          <a:xfrm>
            <a:off x="0" y="0"/>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37899" name="Rectangle 15">
            <a:extLst>
              <a:ext uri="{FF2B5EF4-FFF2-40B4-BE49-F238E27FC236}">
                <a16:creationId xmlns:a16="http://schemas.microsoft.com/office/drawing/2014/main" id="{0A64EA70-494C-4DBC-815B-D32089839ABE}"/>
              </a:ext>
            </a:extLst>
          </p:cNvPr>
          <p:cNvSpPr>
            <a:spLocks noChangeArrowheads="1"/>
          </p:cNvSpPr>
          <p:nvPr/>
        </p:nvSpPr>
        <p:spPr bwMode="auto">
          <a:xfrm>
            <a:off x="0" y="0"/>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graphicFrame>
        <p:nvGraphicFramePr>
          <p:cNvPr id="37900" name="Object 14">
            <a:extLst>
              <a:ext uri="{FF2B5EF4-FFF2-40B4-BE49-F238E27FC236}">
                <a16:creationId xmlns:a16="http://schemas.microsoft.com/office/drawing/2014/main" id="{3EF9707B-4826-4EB8-9D0E-6EF3D3C0599F}"/>
              </a:ext>
            </a:extLst>
          </p:cNvPr>
          <p:cNvGraphicFramePr>
            <a:graphicFrameLocks noChangeAspect="1"/>
          </p:cNvGraphicFramePr>
          <p:nvPr/>
        </p:nvGraphicFramePr>
        <p:xfrm>
          <a:off x="5502275" y="141288"/>
          <a:ext cx="4403725" cy="3484562"/>
        </p:xfrm>
        <a:graphic>
          <a:graphicData uri="http://schemas.openxmlformats.org/presentationml/2006/ole">
            <mc:AlternateContent xmlns:mc="http://schemas.openxmlformats.org/markup-compatibility/2006">
              <mc:Choice xmlns:v="urn:schemas-microsoft-com:vml" Requires="v">
                <p:oleObj spid="_x0000_s38666" name="Visio" r:id="rId14" imgW="2012752" imgH="1590199" progId="Visio.Drawing.11">
                  <p:embed/>
                </p:oleObj>
              </mc:Choice>
              <mc:Fallback>
                <p:oleObj name="Visio" r:id="rId14" imgW="2012752" imgH="1590199" progId="Visio.Drawing.11">
                  <p:embed/>
                  <p:pic>
                    <p:nvPicPr>
                      <p:cNvPr id="0"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02275" y="141288"/>
                        <a:ext cx="4403725" cy="3484562"/>
                      </a:xfrm>
                      <a:prstGeom prst="rect">
                        <a:avLst/>
                      </a:prstGeom>
                      <a:solidFill>
                        <a:srgbClr val="CCFFFF">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AutoShape 7">
            <a:extLst>
              <a:ext uri="{FF2B5EF4-FFF2-40B4-BE49-F238E27FC236}">
                <a16:creationId xmlns:a16="http://schemas.microsoft.com/office/drawing/2014/main" id="{0D3B3E39-DF15-4D9A-9425-0D9D0024DB95}"/>
              </a:ext>
            </a:extLst>
          </p:cNvPr>
          <p:cNvSpPr>
            <a:spLocks noChangeArrowheads="1"/>
          </p:cNvSpPr>
          <p:nvPr/>
        </p:nvSpPr>
        <p:spPr bwMode="auto">
          <a:xfrm>
            <a:off x="4202113" y="2616200"/>
            <a:ext cx="1916112" cy="747713"/>
          </a:xfrm>
          <a:prstGeom prst="wedgeRoundRectCallout">
            <a:avLst>
              <a:gd name="adj1" fmla="val 65318"/>
              <a:gd name="adj2" fmla="val 128223"/>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92075" tIns="46038" rIns="92075" bIns="46038"/>
          <a:lstStyle/>
          <a:p>
            <a:pPr algn="ctr" eaLnBrk="1" hangingPunct="1">
              <a:spcBef>
                <a:spcPct val="50000"/>
              </a:spcBef>
              <a:buClr>
                <a:schemeClr val="accent2"/>
              </a:buClr>
              <a:buSzPct val="80000"/>
              <a:buFont typeface="Wingdings" panose="05000000000000000000" pitchFamily="2" charset="2"/>
              <a:buNone/>
              <a:defRPr/>
            </a:pPr>
            <a:r>
              <a:rPr lang="zh-CN" altLang="en-US" sz="3600" b="0">
                <a:solidFill>
                  <a:schemeClr val="accent2"/>
                </a:solidFill>
                <a:latin typeface="宋体" pitchFamily="2" charset="-122"/>
                <a:ea typeface="宋体" pitchFamily="2" charset="-122"/>
              </a:rPr>
              <a:t>结论</a:t>
            </a:r>
            <a:r>
              <a:rPr lang="zh-CN" altLang="en-US" sz="3200" b="0">
                <a:solidFill>
                  <a:schemeClr val="accent2"/>
                </a:solidFill>
                <a:latin typeface="宋体" pitchFamily="2" charset="-122"/>
                <a:ea typeface="宋体" pitchFamily="2" charset="-122"/>
              </a:rPr>
              <a:t>？</a:t>
            </a:r>
            <a:endParaRPr lang="zh-CN" altLang="en-US" sz="3200" b="0" dirty="0">
              <a:solidFill>
                <a:schemeClr val="accent2"/>
              </a:solidFill>
              <a:latin typeface="宋体" pitchFamily="2" charset="-122"/>
              <a:ea typeface="宋体" pitchFamily="2" charset="-122"/>
            </a:endParaRPr>
          </a:p>
        </p:txBody>
      </p:sp>
      <p:sp>
        <p:nvSpPr>
          <p:cNvPr id="37902" name="标题 14">
            <a:extLst>
              <a:ext uri="{FF2B5EF4-FFF2-40B4-BE49-F238E27FC236}">
                <a16:creationId xmlns:a16="http://schemas.microsoft.com/office/drawing/2014/main" id="{A80F9B30-3265-44BD-8A06-C5445603143D}"/>
              </a:ext>
            </a:extLst>
          </p:cNvPr>
          <p:cNvSpPr>
            <a:spLocks noGrp="1" noChangeArrowheads="1"/>
          </p:cNvSpPr>
          <p:nvPr>
            <p:ph type="title"/>
          </p:nvPr>
        </p:nvSpPr>
        <p:spPr/>
        <p:txBody>
          <a:bodyPr/>
          <a:lstStyle/>
          <a:p>
            <a:r>
              <a:rPr lang="zh-CN" altLang="en-US"/>
              <a:t>直线透视变换讨论</a:t>
            </a:r>
          </a:p>
        </p:txBody>
      </p:sp>
      <p:sp>
        <p:nvSpPr>
          <p:cNvPr id="37903" name="日期占位符 1">
            <a:extLst>
              <a:ext uri="{FF2B5EF4-FFF2-40B4-BE49-F238E27FC236}">
                <a16:creationId xmlns:a16="http://schemas.microsoft.com/office/drawing/2014/main" id="{2C9BB8FE-EDF6-4134-9BD8-FF5E55CE2A7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B208A39B-8362-4421-866E-52DA4FD8277A}"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cxnSp>
        <p:nvCxnSpPr>
          <p:cNvPr id="17" name="直接箭头连接符 16">
            <a:extLst>
              <a:ext uri="{FF2B5EF4-FFF2-40B4-BE49-F238E27FC236}">
                <a16:creationId xmlns:a16="http://schemas.microsoft.com/office/drawing/2014/main" id="{C82DE9FA-3C79-4772-9A5B-4A02FEB706C0}"/>
              </a:ext>
            </a:extLst>
          </p:cNvPr>
          <p:cNvCxnSpPr>
            <a:cxnSpLocks noChangeShapeType="1"/>
          </p:cNvCxnSpPr>
          <p:nvPr/>
        </p:nvCxnSpPr>
        <p:spPr bwMode="auto">
          <a:xfrm>
            <a:off x="4668838" y="4932363"/>
            <a:ext cx="1655762" cy="0"/>
          </a:xfrm>
          <a:prstGeom prst="straightConnector1">
            <a:avLst/>
          </a:prstGeom>
          <a:noFill/>
          <a:ln w="28575" algn="ctr">
            <a:solidFill>
              <a:schemeClr val="accent2"/>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5303"/>
                                        </p:tgtEl>
                                        <p:attrNameLst>
                                          <p:attrName>style.visibility</p:attrName>
                                        </p:attrNameLst>
                                      </p:cBhvr>
                                      <p:to>
                                        <p:strVal val="visible"/>
                                      </p:to>
                                    </p:set>
                                    <p:animEffect transition="in" filter="checkerboard(across)">
                                      <p:cBhvr>
                                        <p:cTn id="7" dur="500"/>
                                        <p:tgtEl>
                                          <p:spTgt spid="553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checkerboard(across)">
                                      <p:cBhvr>
                                        <p:cTn id="35" dur="500"/>
                                        <p:tgtEl>
                                          <p:spTgt spid="1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5" presetClass="entr" presetSubtype="1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checkerboard(across)">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45337F30-FAD4-42B4-B267-D69F549D470D}"/>
              </a:ext>
            </a:extLst>
          </p:cNvPr>
          <p:cNvSpPr>
            <a:spLocks noGrp="1" noChangeArrowheads="1"/>
          </p:cNvSpPr>
          <p:nvPr>
            <p:ph type="title"/>
          </p:nvPr>
        </p:nvSpPr>
        <p:spPr/>
        <p:txBody>
          <a:bodyPr/>
          <a:lstStyle/>
          <a:p>
            <a:r>
              <a:rPr lang="zh-CN" altLang="en-US" dirty="0">
                <a:ea typeface="宋体" panose="02010600030101010101" pitchFamily="2" charset="-122"/>
              </a:rPr>
              <a:t>投影变换</a:t>
            </a:r>
          </a:p>
        </p:txBody>
      </p:sp>
      <p:sp>
        <p:nvSpPr>
          <p:cNvPr id="5123" name="内容占位符 2">
            <a:extLst>
              <a:ext uri="{FF2B5EF4-FFF2-40B4-BE49-F238E27FC236}">
                <a16:creationId xmlns:a16="http://schemas.microsoft.com/office/drawing/2014/main" id="{E9D7A7DF-DDB4-49B9-BF72-B49F119AC462}"/>
              </a:ext>
            </a:extLst>
          </p:cNvPr>
          <p:cNvSpPr>
            <a:spLocks noGrp="1" noChangeArrowheads="1"/>
          </p:cNvSpPr>
          <p:nvPr>
            <p:ph idx="1"/>
          </p:nvPr>
        </p:nvSpPr>
        <p:spPr>
          <a:xfrm>
            <a:off x="268288" y="1239838"/>
            <a:ext cx="9493250" cy="5181600"/>
          </a:xfrm>
        </p:spPr>
        <p:txBody>
          <a:bodyPr/>
          <a:lstStyle/>
          <a:p>
            <a:r>
              <a:rPr lang="zh-CN" altLang="en-US" dirty="0">
                <a:ea typeface="宋体" panose="02010600030101010101" pitchFamily="2" charset="-122"/>
              </a:rPr>
              <a:t>投影</a:t>
            </a:r>
            <a:r>
              <a:rPr lang="en-US" altLang="zh-CN" dirty="0">
                <a:ea typeface="宋体" panose="02010600030101010101" pitchFamily="2" charset="-122"/>
              </a:rPr>
              <a:t>:</a:t>
            </a:r>
            <a:r>
              <a:rPr lang="zh-CN" altLang="en-US" dirty="0">
                <a:ea typeface="宋体" panose="02010600030101010101" pitchFamily="2" charset="-122"/>
              </a:rPr>
              <a:t>三维物体到二维图形</a:t>
            </a:r>
            <a:endParaRPr lang="en-US" altLang="zh-CN" dirty="0">
              <a:ea typeface="宋体" panose="02010600030101010101" pitchFamily="2" charset="-122"/>
            </a:endParaRPr>
          </a:p>
        </p:txBody>
      </p:sp>
      <p:sp>
        <p:nvSpPr>
          <p:cNvPr id="5124" name="灯片编号占位符 3">
            <a:extLst>
              <a:ext uri="{FF2B5EF4-FFF2-40B4-BE49-F238E27FC236}">
                <a16:creationId xmlns:a16="http://schemas.microsoft.com/office/drawing/2014/main" id="{ABEDF204-21E6-4608-A8C0-B4A603CF3D3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246E2790-C107-447F-8317-2DAF3315DD70}" type="slidenum">
              <a:rPr lang="zh-CN" altLang="en-US" sz="1400" smtClean="0">
                <a:latin typeface="Arial" panose="020B0604020202020204" pitchFamily="34" charset="0"/>
                <a:ea typeface="宋体" panose="02010600030101010101" pitchFamily="2" charset="-122"/>
              </a:rPr>
              <a:pPr>
                <a:spcBef>
                  <a:spcPct val="0"/>
                </a:spcBef>
                <a:buFontTx/>
                <a:buNone/>
              </a:pPr>
              <a:t>3</a:t>
            </a:fld>
            <a:endParaRPr lang="en-US" altLang="zh-CN" sz="1400">
              <a:latin typeface="Arial" panose="020B0604020202020204" pitchFamily="34" charset="0"/>
              <a:ea typeface="宋体" panose="02010600030101010101" pitchFamily="2" charset="-122"/>
            </a:endParaRPr>
          </a:p>
        </p:txBody>
      </p:sp>
      <p:pic>
        <p:nvPicPr>
          <p:cNvPr id="5125" name="Picture 11">
            <a:extLst>
              <a:ext uri="{FF2B5EF4-FFF2-40B4-BE49-F238E27FC236}">
                <a16:creationId xmlns:a16="http://schemas.microsoft.com/office/drawing/2014/main" id="{6F9E71C4-D2A3-4AA7-AF4E-3D63850DB6E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810125" y="1990725"/>
            <a:ext cx="5016500"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126" name="Object 7">
            <a:extLst>
              <a:ext uri="{FF2B5EF4-FFF2-40B4-BE49-F238E27FC236}">
                <a16:creationId xmlns:a16="http://schemas.microsoft.com/office/drawing/2014/main" id="{24EE9B19-8AB0-4749-98B4-18F92EC546E8}"/>
              </a:ext>
            </a:extLst>
          </p:cNvPr>
          <p:cNvGraphicFramePr>
            <a:graphicFrameLocks noChangeAspect="1"/>
          </p:cNvGraphicFramePr>
          <p:nvPr/>
        </p:nvGraphicFramePr>
        <p:xfrm>
          <a:off x="1130300" y="1825625"/>
          <a:ext cx="3352800" cy="2414588"/>
        </p:xfrm>
        <a:graphic>
          <a:graphicData uri="http://schemas.openxmlformats.org/presentationml/2006/ole">
            <mc:AlternateContent xmlns:mc="http://schemas.openxmlformats.org/markup-compatibility/2006">
              <mc:Choice xmlns:v="urn:schemas-microsoft-com:vml" Requires="v">
                <p:oleObj spid="_x0000_s5380" name="Visio" r:id="rId5" imgW="2481560" imgH="1786057" progId="Visio.Drawing.11">
                  <p:embed/>
                </p:oleObj>
              </mc:Choice>
              <mc:Fallback>
                <p:oleObj name="Visio" r:id="rId5" imgW="2481560" imgH="1786057" progId="Visio.Drawing.11">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0300" y="1825625"/>
                        <a:ext cx="3352800" cy="2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7" name="Object 8">
            <a:extLst>
              <a:ext uri="{FF2B5EF4-FFF2-40B4-BE49-F238E27FC236}">
                <a16:creationId xmlns:a16="http://schemas.microsoft.com/office/drawing/2014/main" id="{2F0D7E7B-7E4F-4DB4-B66C-B0BDE0F29E6A}"/>
              </a:ext>
            </a:extLst>
          </p:cNvPr>
          <p:cNvGraphicFramePr>
            <a:graphicFrameLocks noChangeAspect="1"/>
          </p:cNvGraphicFramePr>
          <p:nvPr/>
        </p:nvGraphicFramePr>
        <p:xfrm>
          <a:off x="1149350" y="4232275"/>
          <a:ext cx="3076575" cy="2501900"/>
        </p:xfrm>
        <a:graphic>
          <a:graphicData uri="http://schemas.openxmlformats.org/presentationml/2006/ole">
            <mc:AlternateContent xmlns:mc="http://schemas.openxmlformats.org/markup-compatibility/2006">
              <mc:Choice xmlns:v="urn:schemas-microsoft-com:vml" Requires="v">
                <p:oleObj spid="_x0000_s5381" name="Visio" r:id="rId7" imgW="2192357" imgH="1785223" progId="Visio.Drawing.11">
                  <p:embed/>
                </p:oleObj>
              </mc:Choice>
              <mc:Fallback>
                <p:oleObj name="Visio" r:id="rId7" imgW="2192357" imgH="1785223" progId="Visio.Drawing.11">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9350" y="4232275"/>
                        <a:ext cx="3076575"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8" name="日期占位符 1">
            <a:extLst>
              <a:ext uri="{FF2B5EF4-FFF2-40B4-BE49-F238E27FC236}">
                <a16:creationId xmlns:a16="http://schemas.microsoft.com/office/drawing/2014/main" id="{9F9AF933-A969-4F50-845F-89EAFD2945EB}"/>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F321677B-855C-4FF1-B8B1-491DCDADC518}"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pic>
        <p:nvPicPr>
          <p:cNvPr id="5129" name="Picture 9">
            <a:extLst>
              <a:ext uri="{FF2B5EF4-FFF2-40B4-BE49-F238E27FC236}">
                <a16:creationId xmlns:a16="http://schemas.microsoft.com/office/drawing/2014/main" id="{CA53D25F-B300-4A17-A407-12163056C9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72225" y="4203700"/>
            <a:ext cx="3454400" cy="2557463"/>
          </a:xfrm>
          <a:prstGeom prst="rect">
            <a:avLst/>
          </a:prstGeom>
          <a:noFill/>
          <a:ln w="3175" algn="ctr">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a:extLst>
              <a:ext uri="{FF2B5EF4-FFF2-40B4-BE49-F238E27FC236}">
                <a16:creationId xmlns:a16="http://schemas.microsoft.com/office/drawing/2014/main" id="{28307E47-6ABE-4427-9146-9B39BA533723}"/>
              </a:ext>
            </a:extLst>
          </p:cNvPr>
          <p:cNvGraphicFramePr>
            <a:graphicFrameLocks noChangeAspect="1"/>
          </p:cNvGraphicFramePr>
          <p:nvPr>
            <p:extLst>
              <p:ext uri="{D42A27DB-BD31-4B8C-83A1-F6EECF244321}">
                <p14:modId xmlns:p14="http://schemas.microsoft.com/office/powerpoint/2010/main" val="3496979773"/>
              </p:ext>
            </p:extLst>
          </p:nvPr>
        </p:nvGraphicFramePr>
        <p:xfrm>
          <a:off x="5389093" y="2708685"/>
          <a:ext cx="4516907" cy="3546333"/>
        </p:xfrm>
        <a:graphic>
          <a:graphicData uri="http://schemas.openxmlformats.org/presentationml/2006/ole">
            <mc:AlternateContent xmlns:mc="http://schemas.openxmlformats.org/markup-compatibility/2006">
              <mc:Choice xmlns:v="urn:schemas-microsoft-com:vml" Requires="v">
                <p:oleObj spid="_x0000_s40721" name="Visio" r:id="rId4" imgW="2000250" imgH="1571625" progId="Visio.Drawing.15">
                  <p:embed/>
                </p:oleObj>
              </mc:Choice>
              <mc:Fallback>
                <p:oleObj name="Visio" r:id="rId4" imgW="2000250" imgH="1571625" progId="Visio.Drawing.15">
                  <p:embed/>
                  <p:pic>
                    <p:nvPicPr>
                      <p:cNvPr id="0" name="Object 3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9093" y="2708685"/>
                        <a:ext cx="4516907" cy="3546333"/>
                      </a:xfrm>
                      <a:prstGeom prst="rect">
                        <a:avLst/>
                      </a:prstGeom>
                      <a:solidFill>
                        <a:srgbClr val="F0FFFF"/>
                      </a:solidFill>
                    </p:spPr>
                  </p:pic>
                </p:oleObj>
              </mc:Fallback>
            </mc:AlternateContent>
          </a:graphicData>
        </a:graphic>
      </p:graphicFrame>
      <p:graphicFrame>
        <p:nvGraphicFramePr>
          <p:cNvPr id="13" name="Object 4">
            <a:extLst>
              <a:ext uri="{FF2B5EF4-FFF2-40B4-BE49-F238E27FC236}">
                <a16:creationId xmlns:a16="http://schemas.microsoft.com/office/drawing/2014/main" id="{0825AB86-70DF-4A3E-9C3B-F5DB8912BBA0}"/>
              </a:ext>
            </a:extLst>
          </p:cNvPr>
          <p:cNvGraphicFramePr>
            <a:graphicFrameLocks noChangeAspect="1"/>
          </p:cNvGraphicFramePr>
          <p:nvPr>
            <p:extLst>
              <p:ext uri="{D42A27DB-BD31-4B8C-83A1-F6EECF244321}">
                <p14:modId xmlns:p14="http://schemas.microsoft.com/office/powerpoint/2010/main" val="2012934110"/>
              </p:ext>
            </p:extLst>
          </p:nvPr>
        </p:nvGraphicFramePr>
        <p:xfrm>
          <a:off x="4044950" y="4214813"/>
          <a:ext cx="1520825" cy="1841500"/>
        </p:xfrm>
        <a:graphic>
          <a:graphicData uri="http://schemas.openxmlformats.org/presentationml/2006/ole">
            <mc:AlternateContent xmlns:mc="http://schemas.openxmlformats.org/markup-compatibility/2006">
              <mc:Choice xmlns:v="urn:schemas-microsoft-com:vml" Requires="v">
                <p:oleObj spid="_x0000_s40722" name="Equation" r:id="rId6" imgW="495085" imgH="596641" progId="Equation.DSMT4">
                  <p:embed/>
                </p:oleObj>
              </mc:Choice>
              <mc:Fallback>
                <p:oleObj name="Equation" r:id="rId6" imgW="495085" imgH="596641"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4950" y="4214813"/>
                        <a:ext cx="1520825" cy="1841500"/>
                      </a:xfrm>
                      <a:prstGeom prst="rect">
                        <a:avLst/>
                      </a:prstGeom>
                      <a:solidFill>
                        <a:srgbClr val="FFFF00"/>
                      </a:solidFill>
                      <a:ln>
                        <a:noFill/>
                      </a:ln>
                      <a:extLst/>
                    </p:spPr>
                  </p:pic>
                </p:oleObj>
              </mc:Fallback>
            </mc:AlternateContent>
          </a:graphicData>
        </a:graphic>
      </p:graphicFrame>
      <p:sp>
        <p:nvSpPr>
          <p:cNvPr id="39940" name="灯片编号占位符 6">
            <a:extLst>
              <a:ext uri="{FF2B5EF4-FFF2-40B4-BE49-F238E27FC236}">
                <a16:creationId xmlns:a16="http://schemas.microsoft.com/office/drawing/2014/main" id="{60ED2644-B30F-4428-BEBF-0DF93A432B6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BE37DDA1-B450-456F-8D2F-9F40931E3B87}" type="slidenum">
              <a:rPr lang="zh-CN" altLang="en-US" sz="1400" smtClean="0">
                <a:latin typeface="Arial" panose="020B0604020202020204" pitchFamily="34" charset="0"/>
                <a:ea typeface="宋体" panose="02010600030101010101" pitchFamily="2" charset="-122"/>
              </a:rPr>
              <a:pPr>
                <a:spcBef>
                  <a:spcPct val="0"/>
                </a:spcBef>
                <a:buFontTx/>
                <a:buNone/>
              </a:pPr>
              <a:t>30</a:t>
            </a:fld>
            <a:endParaRPr lang="en-US" altLang="zh-CN" sz="1400">
              <a:latin typeface="Arial" panose="020B0604020202020204" pitchFamily="34" charset="0"/>
              <a:ea typeface="宋体" panose="02010600030101010101" pitchFamily="2" charset="-122"/>
            </a:endParaRPr>
          </a:p>
        </p:txBody>
      </p:sp>
      <p:sp>
        <p:nvSpPr>
          <p:cNvPr id="39941" name="Rectangle 3">
            <a:extLst>
              <a:ext uri="{FF2B5EF4-FFF2-40B4-BE49-F238E27FC236}">
                <a16:creationId xmlns:a16="http://schemas.microsoft.com/office/drawing/2014/main" id="{A24EF435-7F83-46F5-ADDB-985F0A5D2FF2}"/>
              </a:ext>
            </a:extLst>
          </p:cNvPr>
          <p:cNvSpPr>
            <a:spLocks noGrp="1" noChangeArrowheads="1"/>
          </p:cNvSpPr>
          <p:nvPr>
            <p:ph type="body" sz="half" idx="1"/>
          </p:nvPr>
        </p:nvSpPr>
        <p:spPr>
          <a:xfrm>
            <a:off x="247650" y="1073150"/>
            <a:ext cx="4670425" cy="581025"/>
          </a:xfrm>
        </p:spPr>
        <p:txBody>
          <a:bodyPr/>
          <a:lstStyle/>
          <a:p>
            <a:pPr algn="just" eaLnBrk="1" hangingPunct="1"/>
            <a:r>
              <a:rPr lang="en-US" altLang="zh-CN">
                <a:latin typeface="华文中宋" panose="02010600040101010101" pitchFamily="2" charset="-122"/>
                <a:ea typeface="华文中宋" panose="02010600040101010101" pitchFamily="2" charset="-122"/>
              </a:rPr>
              <a:t>2.</a:t>
            </a:r>
            <a:r>
              <a:rPr lang="zh-CN" altLang="en-US">
                <a:latin typeface="华文中宋" panose="02010600040101010101" pitchFamily="2" charset="-122"/>
                <a:ea typeface="华文中宋" panose="02010600040101010101" pitchFamily="2" charset="-122"/>
              </a:rPr>
              <a:t>与画面垂直</a:t>
            </a:r>
            <a:endParaRPr lang="en-US" altLang="zh-CN">
              <a:latin typeface="华文中宋" panose="02010600040101010101" pitchFamily="2" charset="-122"/>
              <a:ea typeface="华文中宋" panose="02010600040101010101" pitchFamily="2" charset="-122"/>
            </a:endParaRPr>
          </a:p>
          <a:p>
            <a:pPr algn="just" eaLnBrk="1" hangingPunct="1"/>
            <a:endParaRPr lang="en-US" altLang="zh-CN">
              <a:latin typeface="华文中宋" panose="02010600040101010101" pitchFamily="2" charset="-122"/>
              <a:ea typeface="华文中宋" panose="02010600040101010101" pitchFamily="2" charset="-122"/>
            </a:endParaRPr>
          </a:p>
          <a:p>
            <a:pPr algn="just" eaLnBrk="1" hangingPunct="1"/>
            <a:endParaRPr lang="zh-CN" altLang="en-US">
              <a:latin typeface="华文中宋" panose="02010600040101010101" pitchFamily="2" charset="-122"/>
              <a:ea typeface="华文中宋" panose="02010600040101010101" pitchFamily="2" charset="-122"/>
            </a:endParaRPr>
          </a:p>
          <a:p>
            <a:pPr eaLnBrk="1" hangingPunct="1"/>
            <a:endParaRPr lang="zh-CN" altLang="en-US" sz="2800">
              <a:ea typeface="宋体" panose="02010600030101010101" pitchFamily="2" charset="-122"/>
            </a:endParaRPr>
          </a:p>
        </p:txBody>
      </p:sp>
      <p:graphicFrame>
        <p:nvGraphicFramePr>
          <p:cNvPr id="55303" name="Object 11">
            <a:extLst>
              <a:ext uri="{FF2B5EF4-FFF2-40B4-BE49-F238E27FC236}">
                <a16:creationId xmlns:a16="http://schemas.microsoft.com/office/drawing/2014/main" id="{22BC9E22-87AC-4701-835E-87495CA4218A}"/>
              </a:ext>
            </a:extLst>
          </p:cNvPr>
          <p:cNvGraphicFramePr>
            <a:graphicFrameLocks noChangeAspect="1"/>
          </p:cNvGraphicFramePr>
          <p:nvPr/>
        </p:nvGraphicFramePr>
        <p:xfrm>
          <a:off x="4211638" y="1017588"/>
          <a:ext cx="2465387" cy="1509712"/>
        </p:xfrm>
        <a:graphic>
          <a:graphicData uri="http://schemas.openxmlformats.org/presentationml/2006/ole">
            <mc:AlternateContent xmlns:mc="http://schemas.openxmlformats.org/markup-compatibility/2006">
              <mc:Choice xmlns:v="urn:schemas-microsoft-com:vml" Requires="v">
                <p:oleObj spid="_x0000_s40723" name="Equation" r:id="rId8" imgW="1129810" imgH="545863" progId="Equation.DSMT4">
                  <p:embed/>
                </p:oleObj>
              </mc:Choice>
              <mc:Fallback>
                <p:oleObj name="Equation" r:id="rId8" imgW="1129810" imgH="545863" progId="Equation.DSMT4">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11638" y="1017588"/>
                        <a:ext cx="2465387" cy="150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Rectangle 3">
            <a:extLst>
              <a:ext uri="{FF2B5EF4-FFF2-40B4-BE49-F238E27FC236}">
                <a16:creationId xmlns:a16="http://schemas.microsoft.com/office/drawing/2014/main" id="{FBAB618A-2BD7-4503-91FA-23EDB1E805E1}"/>
              </a:ext>
            </a:extLst>
          </p:cNvPr>
          <p:cNvSpPr txBox="1">
            <a:spLocks noChangeArrowheads="1"/>
          </p:cNvSpPr>
          <p:nvPr/>
        </p:nvSpPr>
        <p:spPr bwMode="auto">
          <a:xfrm>
            <a:off x="7830207" y="5764213"/>
            <a:ext cx="1828143" cy="582612"/>
          </a:xfrm>
          <a:prstGeom prst="rect">
            <a:avLst/>
          </a:prstGeom>
          <a:noFill/>
          <a:ln w="9525">
            <a:noFill/>
            <a:miter lim="800000"/>
            <a:headEnd/>
            <a:tailEnd/>
          </a:ln>
        </p:spPr>
        <p:txBody>
          <a:bodyPr/>
          <a:lstStyle/>
          <a:p>
            <a:pPr marL="342900" indent="-342900" algn="just" eaLnBrk="1" hangingPunct="1">
              <a:spcBef>
                <a:spcPct val="20000"/>
              </a:spcBef>
              <a:buFont typeface="Wingdings" panose="05000000000000000000" pitchFamily="2" charset="2"/>
              <a:buNone/>
              <a:defRPr/>
            </a:pPr>
            <a:r>
              <a:rPr kumimoji="0" lang="zh-CN" altLang="en-US" sz="3200" b="0" kern="0" dirty="0">
                <a:solidFill>
                  <a:srgbClr val="C00000"/>
                </a:solidFill>
                <a:latin typeface="华文中宋" pitchFamily="2" charset="-122"/>
                <a:ea typeface="华文中宋" pitchFamily="2" charset="-122"/>
              </a:rPr>
              <a:t>透视灭点</a:t>
            </a:r>
            <a:endParaRPr kumimoji="0" lang="en-US" altLang="zh-CN" sz="3200" b="0" kern="0" dirty="0">
              <a:solidFill>
                <a:srgbClr val="C00000"/>
              </a:solidFill>
              <a:latin typeface="华文中宋" pitchFamily="2" charset="-122"/>
              <a:ea typeface="华文中宋" pitchFamily="2" charset="-122"/>
            </a:endParaRPr>
          </a:p>
          <a:p>
            <a:pPr marL="342900" indent="-342900" algn="just" eaLnBrk="1" hangingPunct="1">
              <a:spcBef>
                <a:spcPct val="20000"/>
              </a:spcBef>
              <a:buFontTx/>
              <a:buChar char="•"/>
              <a:defRPr/>
            </a:pPr>
            <a:endParaRPr kumimoji="0" lang="en-US" altLang="zh-CN" sz="3200" b="0" kern="0" dirty="0">
              <a:solidFill>
                <a:schemeClr val="tx1"/>
              </a:solidFill>
              <a:latin typeface="华文中宋" pitchFamily="2" charset="-122"/>
              <a:ea typeface="华文中宋" pitchFamily="2" charset="-122"/>
            </a:endParaRPr>
          </a:p>
          <a:p>
            <a:pPr marL="342900" indent="-342900" algn="just" eaLnBrk="1" hangingPunct="1">
              <a:spcBef>
                <a:spcPct val="20000"/>
              </a:spcBef>
              <a:buFontTx/>
              <a:buChar char="•"/>
              <a:defRPr/>
            </a:pPr>
            <a:endParaRPr kumimoji="0" lang="zh-CN" altLang="en-US" sz="3200" b="0" kern="0" dirty="0">
              <a:solidFill>
                <a:schemeClr val="tx1"/>
              </a:solidFill>
              <a:latin typeface="华文中宋" pitchFamily="2" charset="-122"/>
              <a:ea typeface="华文中宋" pitchFamily="2" charset="-122"/>
            </a:endParaRPr>
          </a:p>
          <a:p>
            <a:pPr marL="342900" indent="-342900" eaLnBrk="1" hangingPunct="1">
              <a:spcBef>
                <a:spcPct val="20000"/>
              </a:spcBef>
              <a:buFontTx/>
              <a:buChar char="•"/>
              <a:defRPr/>
            </a:pPr>
            <a:endParaRPr kumimoji="0" lang="zh-CN" altLang="en-US" sz="2800" b="0" kern="0" dirty="0">
              <a:solidFill>
                <a:schemeClr val="tx1"/>
              </a:solidFill>
              <a:latin typeface="华文宋体" pitchFamily="2" charset="-122"/>
              <a:ea typeface="宋体" charset="-122"/>
            </a:endParaRPr>
          </a:p>
        </p:txBody>
      </p:sp>
      <p:graphicFrame>
        <p:nvGraphicFramePr>
          <p:cNvPr id="12" name="Object 4">
            <a:extLst>
              <a:ext uri="{FF2B5EF4-FFF2-40B4-BE49-F238E27FC236}">
                <a16:creationId xmlns:a16="http://schemas.microsoft.com/office/drawing/2014/main" id="{A0C785A7-0F33-4173-882A-D8839B2136DF}"/>
              </a:ext>
            </a:extLst>
          </p:cNvPr>
          <p:cNvGraphicFramePr>
            <a:graphicFrameLocks noChangeAspect="1"/>
          </p:cNvGraphicFramePr>
          <p:nvPr/>
        </p:nvGraphicFramePr>
        <p:xfrm>
          <a:off x="239713" y="3978275"/>
          <a:ext cx="2811462" cy="2292350"/>
        </p:xfrm>
        <a:graphic>
          <a:graphicData uri="http://schemas.openxmlformats.org/presentationml/2006/ole">
            <mc:AlternateContent xmlns:mc="http://schemas.openxmlformats.org/markup-compatibility/2006">
              <mc:Choice xmlns:v="urn:schemas-microsoft-com:vml" Requires="v">
                <p:oleObj spid="_x0000_s40724" name="Equation" r:id="rId10" imgW="1295400" imgH="1054100" progId="Equation.DSMT4">
                  <p:embed/>
                </p:oleObj>
              </mc:Choice>
              <mc:Fallback>
                <p:oleObj name="Equation" r:id="rId10" imgW="1295400" imgH="1054100" progId="Equation.DSMT4">
                  <p:embed/>
                  <p:pic>
                    <p:nvPicPr>
                      <p:cNvPr id="0"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9713" y="3978275"/>
                        <a:ext cx="2811462" cy="2292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4">
            <a:extLst>
              <a:ext uri="{FF2B5EF4-FFF2-40B4-BE49-F238E27FC236}">
                <a16:creationId xmlns:a16="http://schemas.microsoft.com/office/drawing/2014/main" id="{57BD0B93-BD03-4084-A97A-DF7FC8441EE3}"/>
              </a:ext>
            </a:extLst>
          </p:cNvPr>
          <p:cNvGraphicFramePr>
            <a:graphicFrameLocks noChangeAspect="1"/>
          </p:cNvGraphicFramePr>
          <p:nvPr/>
        </p:nvGraphicFramePr>
        <p:xfrm>
          <a:off x="254000" y="1671638"/>
          <a:ext cx="3338513" cy="2366962"/>
        </p:xfrm>
        <a:graphic>
          <a:graphicData uri="http://schemas.openxmlformats.org/presentationml/2006/ole">
            <mc:AlternateContent xmlns:mc="http://schemas.openxmlformats.org/markup-compatibility/2006">
              <mc:Choice xmlns:v="urn:schemas-microsoft-com:vml" Requires="v">
                <p:oleObj spid="_x0000_s40725" name="Equation" r:id="rId12" imgW="1524000" imgH="1079500" progId="Equation.DSMT4">
                  <p:embed/>
                </p:oleObj>
              </mc:Choice>
              <mc:Fallback>
                <p:oleObj name="Equation" r:id="rId12" imgW="1524000" imgH="1079500" progId="Equation.DSMT4">
                  <p:embed/>
                  <p:pic>
                    <p:nvPicPr>
                      <p:cNvPr id="0"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4000" y="1671638"/>
                        <a:ext cx="3338513" cy="23669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46" name="Rectangle 14">
            <a:extLst>
              <a:ext uri="{FF2B5EF4-FFF2-40B4-BE49-F238E27FC236}">
                <a16:creationId xmlns:a16="http://schemas.microsoft.com/office/drawing/2014/main" id="{3457394A-9D80-465B-AC98-2BEA15886CE7}"/>
              </a:ext>
            </a:extLst>
          </p:cNvPr>
          <p:cNvSpPr>
            <a:spLocks noChangeArrowheads="1"/>
          </p:cNvSpPr>
          <p:nvPr/>
        </p:nvSpPr>
        <p:spPr bwMode="auto">
          <a:xfrm>
            <a:off x="0" y="0"/>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39947" name="标题 18">
            <a:extLst>
              <a:ext uri="{FF2B5EF4-FFF2-40B4-BE49-F238E27FC236}">
                <a16:creationId xmlns:a16="http://schemas.microsoft.com/office/drawing/2014/main" id="{E03CE3D9-5F89-4AE3-A8E9-B3456E71944C}"/>
              </a:ext>
            </a:extLst>
          </p:cNvPr>
          <p:cNvSpPr>
            <a:spLocks noGrp="1" noChangeArrowheads="1"/>
          </p:cNvSpPr>
          <p:nvPr>
            <p:ph type="title"/>
          </p:nvPr>
        </p:nvSpPr>
        <p:spPr/>
        <p:txBody>
          <a:bodyPr/>
          <a:lstStyle/>
          <a:p>
            <a:r>
              <a:rPr lang="zh-CN" altLang="en-US"/>
              <a:t>直线透视变换讨论</a:t>
            </a:r>
          </a:p>
        </p:txBody>
      </p:sp>
      <p:sp>
        <p:nvSpPr>
          <p:cNvPr id="39948" name="日期占位符 3">
            <a:extLst>
              <a:ext uri="{FF2B5EF4-FFF2-40B4-BE49-F238E27FC236}">
                <a16:creationId xmlns:a16="http://schemas.microsoft.com/office/drawing/2014/main" id="{1A876C31-CDC6-47A9-B6CF-231D2FAAE8DA}"/>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F95169C9-7A0D-4722-9E3D-BAF763D8B3A7}"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sp>
        <p:nvSpPr>
          <p:cNvPr id="19" name="Rectangle 3">
            <a:extLst>
              <a:ext uri="{FF2B5EF4-FFF2-40B4-BE49-F238E27FC236}">
                <a16:creationId xmlns:a16="http://schemas.microsoft.com/office/drawing/2014/main" id="{95E91050-FAC3-4016-9F6E-E1E5F351F22A}"/>
              </a:ext>
            </a:extLst>
          </p:cNvPr>
          <p:cNvSpPr txBox="1">
            <a:spLocks noChangeArrowheads="1"/>
          </p:cNvSpPr>
          <p:nvPr/>
        </p:nvSpPr>
        <p:spPr bwMode="auto">
          <a:xfrm>
            <a:off x="7434263" y="2068512"/>
            <a:ext cx="1447800" cy="582612"/>
          </a:xfrm>
          <a:prstGeom prst="rect">
            <a:avLst/>
          </a:prstGeom>
          <a:noFill/>
          <a:ln w="9525">
            <a:noFill/>
            <a:miter lim="800000"/>
            <a:headEnd/>
            <a:tailEnd/>
          </a:ln>
        </p:spPr>
        <p:txBody>
          <a:bodyPr/>
          <a:lstStyle/>
          <a:p>
            <a:pPr marL="342900" indent="-342900" algn="just" eaLnBrk="1" hangingPunct="1">
              <a:spcBef>
                <a:spcPct val="20000"/>
              </a:spcBef>
              <a:buFont typeface="Wingdings" panose="05000000000000000000" pitchFamily="2" charset="2"/>
              <a:buNone/>
              <a:defRPr/>
            </a:pPr>
            <a:r>
              <a:rPr kumimoji="0" lang="en-US" altLang="zh-CN" sz="3200" b="0" kern="0" dirty="0">
                <a:solidFill>
                  <a:srgbClr val="C00000"/>
                </a:solidFill>
                <a:latin typeface="华文中宋" pitchFamily="2" charset="-122"/>
                <a:ea typeface="华文中宋" pitchFamily="2" charset="-122"/>
              </a:rPr>
              <a:t>(0,0,0)</a:t>
            </a:r>
          </a:p>
          <a:p>
            <a:pPr marL="342900" indent="-342900" algn="just" eaLnBrk="1" hangingPunct="1">
              <a:spcBef>
                <a:spcPct val="20000"/>
              </a:spcBef>
              <a:buFontTx/>
              <a:buChar char="•"/>
              <a:defRPr/>
            </a:pPr>
            <a:endParaRPr kumimoji="0" lang="en-US" altLang="zh-CN" sz="3200" b="0" kern="0" dirty="0">
              <a:solidFill>
                <a:schemeClr val="tx1"/>
              </a:solidFill>
              <a:latin typeface="华文中宋" pitchFamily="2" charset="-122"/>
              <a:ea typeface="华文中宋" pitchFamily="2" charset="-122"/>
            </a:endParaRPr>
          </a:p>
          <a:p>
            <a:pPr marL="342900" indent="-342900" algn="just" eaLnBrk="1" hangingPunct="1">
              <a:spcBef>
                <a:spcPct val="20000"/>
              </a:spcBef>
              <a:buFontTx/>
              <a:buChar char="•"/>
              <a:defRPr/>
            </a:pPr>
            <a:endParaRPr kumimoji="0" lang="zh-CN" altLang="en-US" sz="3200" b="0" kern="0" dirty="0">
              <a:solidFill>
                <a:schemeClr val="tx1"/>
              </a:solidFill>
              <a:latin typeface="华文中宋" pitchFamily="2" charset="-122"/>
              <a:ea typeface="华文中宋" pitchFamily="2" charset="-122"/>
            </a:endParaRPr>
          </a:p>
          <a:p>
            <a:pPr marL="342900" indent="-342900" eaLnBrk="1" hangingPunct="1">
              <a:spcBef>
                <a:spcPct val="20000"/>
              </a:spcBef>
              <a:buFontTx/>
              <a:buChar char="•"/>
              <a:defRPr/>
            </a:pPr>
            <a:endParaRPr kumimoji="0" lang="zh-CN" altLang="en-US" sz="2800" b="0" kern="0" dirty="0">
              <a:solidFill>
                <a:schemeClr val="tx1"/>
              </a:solidFill>
              <a:latin typeface="华文宋体" pitchFamily="2" charset="-122"/>
              <a:ea typeface="宋体" charset="-122"/>
            </a:endParaRPr>
          </a:p>
        </p:txBody>
      </p:sp>
      <p:sp>
        <p:nvSpPr>
          <p:cNvPr id="20" name="Rectangle 3">
            <a:extLst>
              <a:ext uri="{FF2B5EF4-FFF2-40B4-BE49-F238E27FC236}">
                <a16:creationId xmlns:a16="http://schemas.microsoft.com/office/drawing/2014/main" id="{BBD7ED9F-F7F0-4C8C-BDB2-A4D44F7F524D}"/>
              </a:ext>
            </a:extLst>
          </p:cNvPr>
          <p:cNvSpPr txBox="1">
            <a:spLocks noChangeArrowheads="1"/>
          </p:cNvSpPr>
          <p:nvPr/>
        </p:nvSpPr>
        <p:spPr bwMode="auto">
          <a:xfrm>
            <a:off x="7319963" y="1338262"/>
            <a:ext cx="2628900" cy="582612"/>
          </a:xfrm>
          <a:prstGeom prst="rect">
            <a:avLst/>
          </a:prstGeom>
          <a:noFill/>
          <a:ln w="9525">
            <a:noFill/>
            <a:miter lim="800000"/>
            <a:headEnd/>
            <a:tailEnd/>
          </a:ln>
        </p:spPr>
        <p:txBody>
          <a:bodyPr/>
          <a:lstStyle/>
          <a:p>
            <a:pPr marL="342900" indent="-342900" algn="just" eaLnBrk="1" hangingPunct="1">
              <a:spcBef>
                <a:spcPct val="20000"/>
              </a:spcBef>
              <a:buFont typeface="Wingdings" panose="05000000000000000000" pitchFamily="2" charset="2"/>
              <a:buNone/>
              <a:defRPr/>
            </a:pPr>
            <a:r>
              <a:rPr kumimoji="0" lang="zh-CN" altLang="en-US" sz="3200" b="0" kern="0" dirty="0">
                <a:solidFill>
                  <a:srgbClr val="C00000"/>
                </a:solidFill>
                <a:latin typeface="华文中宋" pitchFamily="2" charset="-122"/>
                <a:ea typeface="华文中宋" pitchFamily="2" charset="-122"/>
              </a:rPr>
              <a:t>透视投影灭点</a:t>
            </a:r>
            <a:endParaRPr kumimoji="0" lang="zh-CN" altLang="en-US" sz="3200" b="0" kern="0" dirty="0">
              <a:solidFill>
                <a:schemeClr val="tx1"/>
              </a:solidFill>
              <a:latin typeface="华文中宋" pitchFamily="2" charset="-122"/>
              <a:ea typeface="华文中宋" pitchFamily="2" charset="-122"/>
            </a:endParaRPr>
          </a:p>
          <a:p>
            <a:pPr marL="342900" indent="-342900" eaLnBrk="1" hangingPunct="1">
              <a:spcBef>
                <a:spcPct val="20000"/>
              </a:spcBef>
              <a:buFontTx/>
              <a:buChar char="•"/>
              <a:defRPr/>
            </a:pPr>
            <a:endParaRPr kumimoji="0" lang="zh-CN" altLang="en-US" sz="2800" b="0" kern="0" dirty="0">
              <a:solidFill>
                <a:schemeClr val="tx1"/>
              </a:solidFill>
              <a:latin typeface="华文宋体" pitchFamily="2" charset="-122"/>
              <a:ea typeface="宋体" charset="-122"/>
            </a:endParaRPr>
          </a:p>
        </p:txBody>
      </p:sp>
      <p:sp>
        <p:nvSpPr>
          <p:cNvPr id="21" name="Rectangle 3">
            <a:extLst>
              <a:ext uri="{FF2B5EF4-FFF2-40B4-BE49-F238E27FC236}">
                <a16:creationId xmlns:a16="http://schemas.microsoft.com/office/drawing/2014/main" id="{96ECD521-B31D-48AF-A400-E79B6B51149D}"/>
              </a:ext>
            </a:extLst>
          </p:cNvPr>
          <p:cNvSpPr txBox="1">
            <a:spLocks noChangeArrowheads="1"/>
          </p:cNvSpPr>
          <p:nvPr/>
        </p:nvSpPr>
        <p:spPr bwMode="auto">
          <a:xfrm>
            <a:off x="1347924" y="6240462"/>
            <a:ext cx="6907076" cy="646112"/>
          </a:xfrm>
          <a:prstGeom prst="rect">
            <a:avLst/>
          </a:prstGeom>
          <a:noFill/>
          <a:ln w="9525">
            <a:noFill/>
            <a:miter lim="800000"/>
            <a:headEnd/>
            <a:tailEnd/>
          </a:ln>
        </p:spPr>
        <p:txBody>
          <a:bodyPr/>
          <a:lstStyle/>
          <a:p>
            <a:pPr marL="342900" indent="-342900" algn="just" eaLnBrk="1" hangingPunct="1">
              <a:spcBef>
                <a:spcPct val="20000"/>
              </a:spcBef>
              <a:buFontTx/>
              <a:buChar char="•"/>
              <a:defRPr/>
            </a:pPr>
            <a:r>
              <a:rPr kumimoji="0" lang="zh-CN" altLang="en-US" sz="2400" b="0" kern="0" dirty="0">
                <a:solidFill>
                  <a:schemeClr val="tx1"/>
                </a:solidFill>
                <a:latin typeface="华文中宋" pitchFamily="2" charset="-122"/>
                <a:ea typeface="华文中宋" pitchFamily="2" charset="-122"/>
              </a:rPr>
              <a:t>垂直画面的所有直线</a:t>
            </a:r>
            <a:r>
              <a:rPr kumimoji="0" lang="en-US" altLang="zh-CN" sz="2400" b="0" kern="0" dirty="0">
                <a:solidFill>
                  <a:schemeClr val="tx1"/>
                </a:solidFill>
                <a:latin typeface="华文中宋" pitchFamily="2" charset="-122"/>
                <a:ea typeface="华文中宋" pitchFamily="2" charset="-122"/>
              </a:rPr>
              <a:t>,</a:t>
            </a:r>
            <a:r>
              <a:rPr kumimoji="0" lang="zh-CN" altLang="en-US" sz="2400" b="0" kern="0" dirty="0">
                <a:solidFill>
                  <a:schemeClr val="tx1"/>
                </a:solidFill>
                <a:latin typeface="华文中宋" pitchFamily="2" charset="-122"/>
                <a:ea typeface="华文中宋" pitchFamily="2" charset="-122"/>
              </a:rPr>
              <a:t>其透视汇于一点</a:t>
            </a:r>
            <a:r>
              <a:rPr kumimoji="0" lang="en-US" altLang="zh-CN" sz="2400" b="0" kern="0" dirty="0">
                <a:solidFill>
                  <a:schemeClr val="tx1"/>
                </a:solidFill>
                <a:latin typeface="华文中宋" pitchFamily="2" charset="-122"/>
                <a:ea typeface="华文中宋" pitchFamily="2" charset="-122"/>
              </a:rPr>
              <a:t>(0,0,-d)</a:t>
            </a:r>
          </a:p>
          <a:p>
            <a:pPr marL="342900" indent="-342900" algn="just" eaLnBrk="1" hangingPunct="1">
              <a:spcBef>
                <a:spcPct val="20000"/>
              </a:spcBef>
              <a:buFontTx/>
              <a:buChar char="•"/>
              <a:defRPr/>
            </a:pPr>
            <a:endParaRPr kumimoji="0" lang="en-US" altLang="zh-CN" sz="2400" b="0" kern="0" dirty="0">
              <a:solidFill>
                <a:schemeClr val="tx1"/>
              </a:solidFill>
              <a:latin typeface="华文中宋" pitchFamily="2" charset="-122"/>
              <a:ea typeface="华文中宋" pitchFamily="2" charset="-122"/>
            </a:endParaRPr>
          </a:p>
          <a:p>
            <a:pPr marL="342900" indent="-342900" algn="just" eaLnBrk="1" hangingPunct="1">
              <a:spcBef>
                <a:spcPct val="20000"/>
              </a:spcBef>
              <a:buFontTx/>
              <a:buChar char="•"/>
              <a:defRPr/>
            </a:pPr>
            <a:endParaRPr kumimoji="0" lang="zh-CN" altLang="en-US" sz="2400" b="0" kern="0" dirty="0">
              <a:solidFill>
                <a:schemeClr val="tx1"/>
              </a:solidFill>
              <a:latin typeface="华文中宋" pitchFamily="2" charset="-122"/>
              <a:ea typeface="华文中宋" pitchFamily="2" charset="-122"/>
            </a:endParaRPr>
          </a:p>
          <a:p>
            <a:pPr marL="342900" indent="-342900" eaLnBrk="1" hangingPunct="1">
              <a:spcBef>
                <a:spcPct val="20000"/>
              </a:spcBef>
              <a:buFontTx/>
              <a:buChar char="•"/>
              <a:defRPr/>
            </a:pPr>
            <a:endParaRPr kumimoji="0" lang="zh-CN" altLang="en-US" sz="2400" b="0" kern="0" dirty="0">
              <a:solidFill>
                <a:schemeClr val="tx1"/>
              </a:solidFill>
              <a:latin typeface="华文宋体" pitchFamily="2" charset="-122"/>
              <a:ea typeface="宋体" charset="-122"/>
            </a:endParaRPr>
          </a:p>
        </p:txBody>
      </p:sp>
      <p:sp>
        <p:nvSpPr>
          <p:cNvPr id="22" name="AutoShape 7">
            <a:extLst>
              <a:ext uri="{FF2B5EF4-FFF2-40B4-BE49-F238E27FC236}">
                <a16:creationId xmlns:a16="http://schemas.microsoft.com/office/drawing/2014/main" id="{98B32CE6-9F6B-40FF-AF7A-EBBB4275E83B}"/>
              </a:ext>
            </a:extLst>
          </p:cNvPr>
          <p:cNvSpPr>
            <a:spLocks noChangeArrowheads="1"/>
          </p:cNvSpPr>
          <p:nvPr/>
        </p:nvSpPr>
        <p:spPr bwMode="auto">
          <a:xfrm>
            <a:off x="3656013" y="3363913"/>
            <a:ext cx="1763712" cy="631825"/>
          </a:xfrm>
          <a:prstGeom prst="wedgeRoundRectCallout">
            <a:avLst>
              <a:gd name="adj1" fmla="val -51846"/>
              <a:gd name="adj2" fmla="val 123694"/>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92075" tIns="46038" rIns="92075" bIns="46038"/>
          <a:lstStyle/>
          <a:p>
            <a:pPr algn="ctr" eaLnBrk="1" hangingPunct="1">
              <a:spcBef>
                <a:spcPct val="50000"/>
              </a:spcBef>
              <a:buClr>
                <a:schemeClr val="accent2"/>
              </a:buClr>
              <a:buSzPct val="80000"/>
              <a:buFont typeface="Wingdings" panose="05000000000000000000" pitchFamily="2" charset="2"/>
              <a:buNone/>
              <a:defRPr/>
            </a:pPr>
            <a:r>
              <a:rPr lang="zh-CN" altLang="en-US" sz="3600" b="0">
                <a:solidFill>
                  <a:schemeClr val="accent2"/>
                </a:solidFill>
                <a:latin typeface="宋体" pitchFamily="2" charset="-122"/>
                <a:ea typeface="宋体" pitchFamily="2" charset="-122"/>
              </a:rPr>
              <a:t>结论</a:t>
            </a:r>
            <a:r>
              <a:rPr lang="zh-CN" altLang="en-US" sz="3200" b="0">
                <a:solidFill>
                  <a:schemeClr val="accent2"/>
                </a:solidFill>
                <a:latin typeface="宋体" pitchFamily="2" charset="-122"/>
                <a:ea typeface="宋体" pitchFamily="2" charset="-122"/>
              </a:rPr>
              <a:t>？</a:t>
            </a:r>
            <a:endParaRPr lang="zh-CN" altLang="en-US" sz="3200" b="0" dirty="0">
              <a:solidFill>
                <a:schemeClr val="accent2"/>
              </a:solidFill>
              <a:latin typeface="宋体" pitchFamily="2" charset="-122"/>
              <a:ea typeface="宋体" pitchFamily="2" charset="-122"/>
            </a:endParaRPr>
          </a:p>
        </p:txBody>
      </p:sp>
      <p:cxnSp>
        <p:nvCxnSpPr>
          <p:cNvPr id="18" name="直接箭头连接符 17">
            <a:extLst>
              <a:ext uri="{FF2B5EF4-FFF2-40B4-BE49-F238E27FC236}">
                <a16:creationId xmlns:a16="http://schemas.microsoft.com/office/drawing/2014/main" id="{E01B1672-E51F-4D4E-B4C1-826FFB50A448}"/>
              </a:ext>
            </a:extLst>
          </p:cNvPr>
          <p:cNvCxnSpPr>
            <a:cxnSpLocks noChangeShapeType="1"/>
          </p:cNvCxnSpPr>
          <p:nvPr/>
        </p:nvCxnSpPr>
        <p:spPr bwMode="auto">
          <a:xfrm>
            <a:off x="2828925" y="5256213"/>
            <a:ext cx="1162050" cy="0"/>
          </a:xfrm>
          <a:prstGeom prst="straightConnector1">
            <a:avLst/>
          </a:prstGeom>
          <a:noFill/>
          <a:ln w="28575" algn="ctr">
            <a:solidFill>
              <a:schemeClr val="accent2"/>
            </a:solidFill>
            <a:round/>
            <a:headEnd/>
            <a:tailEnd type="arrow" w="med" len="med"/>
          </a:ln>
          <a:extLst>
            <a:ext uri="{909E8E84-426E-40DD-AFC4-6F175D3DCCD1}">
              <a14:hiddenFill xmlns:a14="http://schemas.microsoft.com/office/drawing/2010/main">
                <a:noFill/>
              </a14:hiddenFill>
            </a:ext>
          </a:extLst>
        </p:spPr>
      </p:cxnSp>
      <p:graphicFrame>
        <p:nvGraphicFramePr>
          <p:cNvPr id="16" name="Object 5">
            <a:extLst>
              <a:ext uri="{FF2B5EF4-FFF2-40B4-BE49-F238E27FC236}">
                <a16:creationId xmlns:a16="http://schemas.microsoft.com/office/drawing/2014/main" id="{5DB76347-EA4F-4973-AB84-94839746BC0E}"/>
              </a:ext>
            </a:extLst>
          </p:cNvPr>
          <p:cNvGraphicFramePr>
            <a:graphicFrameLocks noChangeAspect="1"/>
          </p:cNvGraphicFramePr>
          <p:nvPr/>
        </p:nvGraphicFramePr>
        <p:xfrm>
          <a:off x="2786063" y="4683125"/>
          <a:ext cx="1279525" cy="479425"/>
        </p:xfrm>
        <a:graphic>
          <a:graphicData uri="http://schemas.openxmlformats.org/presentationml/2006/ole">
            <mc:AlternateContent xmlns:mc="http://schemas.openxmlformats.org/markup-compatibility/2006">
              <mc:Choice xmlns:v="urn:schemas-microsoft-com:vml" Requires="v">
                <p:oleObj spid="_x0000_s40726" name="Equation" r:id="rId14" imgW="368300" imgH="139700" progId="Equation.DSMT4">
                  <p:embed/>
                </p:oleObj>
              </mc:Choice>
              <mc:Fallback>
                <p:oleObj name="Equation" r:id="rId14" imgW="368300" imgH="139700" progId="Equation.DSMT4">
                  <p:embed/>
                  <p:pic>
                    <p:nvPicPr>
                      <p:cNvPr id="0" name="Object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86063" y="4683125"/>
                        <a:ext cx="1279525" cy="479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308">
            <a:extLst>
              <a:ext uri="{FF2B5EF4-FFF2-40B4-BE49-F238E27FC236}">
                <a16:creationId xmlns:a16="http://schemas.microsoft.com/office/drawing/2014/main" id="{2EC07FEA-CE84-413A-974D-475E68846B7D}"/>
              </a:ext>
            </a:extLst>
          </p:cNvPr>
          <p:cNvSpPr>
            <a:spLocks noChangeArrowheads="1"/>
          </p:cNvSpPr>
          <p:nvPr/>
        </p:nvSpPr>
        <p:spPr bwMode="auto">
          <a:xfrm>
            <a:off x="6081713" y="958851"/>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10">
            <a:extLst>
              <a:ext uri="{FF2B5EF4-FFF2-40B4-BE49-F238E27FC236}">
                <a16:creationId xmlns:a16="http://schemas.microsoft.com/office/drawing/2014/main" id="{087E1D3B-1923-4646-A6B3-094AF78B14D5}"/>
              </a:ext>
            </a:extLst>
          </p:cNvPr>
          <p:cNvSpPr>
            <a:spLocks noChangeArrowheads="1"/>
          </p:cNvSpPr>
          <p:nvPr/>
        </p:nvSpPr>
        <p:spPr bwMode="auto">
          <a:xfrm>
            <a:off x="6234113" y="1111251"/>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5303"/>
                                        </p:tgtEl>
                                        <p:attrNameLst>
                                          <p:attrName>style.visibility</p:attrName>
                                        </p:attrNameLst>
                                      </p:cBhvr>
                                      <p:to>
                                        <p:strVal val="visible"/>
                                      </p:to>
                                    </p:set>
                                    <p:animEffect transition="in" filter="checkerboard(across)">
                                      <p:cBhvr>
                                        <p:cTn id="7" dur="500"/>
                                        <p:tgtEl>
                                          <p:spTgt spid="553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checkerboard(across)">
                                      <p:cBhvr>
                                        <p:cTn id="30" dur="500"/>
                                        <p:tgtEl>
                                          <p:spTgt spid="2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linds(horizontal)">
                                      <p:cBhvr>
                                        <p:cTn id="35" dur="500"/>
                                        <p:tgtEl>
                                          <p:spTgt spid="1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5" presetClass="entr" presetSubtype="1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checkerboard(across)">
                                      <p:cBhvr>
                                        <p:cTn id="40" dur="500"/>
                                        <p:tgtEl>
                                          <p:spTgt spid="2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linds(horizontal)">
                                      <p:cBhvr>
                                        <p:cTn id="45" dur="500"/>
                                        <p:tgtEl>
                                          <p:spTgt spid="17"/>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blinds(horizontal)">
                                      <p:cBhvr>
                                        <p:cTn id="50" dur="500"/>
                                        <p:tgtEl>
                                          <p:spTgt spid="2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blinds(horizontal)">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9" grpId="0" autoUpdateAnimBg="0"/>
      <p:bldP spid="20" grpId="0" autoUpdateAnimBg="0"/>
      <p:bldP spid="21" grpId="0" autoUpdateAnimBg="0"/>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62" name="Picture 6">
            <a:extLst>
              <a:ext uri="{FF2B5EF4-FFF2-40B4-BE49-F238E27FC236}">
                <a16:creationId xmlns:a16="http://schemas.microsoft.com/office/drawing/2014/main" id="{E3DB31E1-7FB1-4577-A14A-4313F5D3A5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176338"/>
            <a:ext cx="4838700" cy="331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40963" name="灯片编号占位符 6">
            <a:extLst>
              <a:ext uri="{FF2B5EF4-FFF2-40B4-BE49-F238E27FC236}">
                <a16:creationId xmlns:a16="http://schemas.microsoft.com/office/drawing/2014/main" id="{73193E2D-445B-48D0-8FFE-F5596A5CE65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B99A8D3D-BF55-4536-BC33-FD3D4F9658F5}" type="slidenum">
              <a:rPr lang="zh-CN" altLang="en-US" sz="1400" smtClean="0">
                <a:latin typeface="Arial" panose="020B0604020202020204" pitchFamily="34" charset="0"/>
                <a:ea typeface="宋体" panose="02010600030101010101" pitchFamily="2" charset="-122"/>
              </a:rPr>
              <a:pPr>
                <a:spcBef>
                  <a:spcPct val="0"/>
                </a:spcBef>
                <a:buFontTx/>
                <a:buNone/>
              </a:pPr>
              <a:t>31</a:t>
            </a:fld>
            <a:endParaRPr lang="en-US" altLang="zh-CN" sz="1400">
              <a:latin typeface="Arial" panose="020B0604020202020204" pitchFamily="34" charset="0"/>
              <a:ea typeface="宋体" panose="02010600030101010101" pitchFamily="2" charset="-122"/>
            </a:endParaRPr>
          </a:p>
        </p:txBody>
      </p:sp>
      <p:sp>
        <p:nvSpPr>
          <p:cNvPr id="40964" name="Rectangle 3">
            <a:extLst>
              <a:ext uri="{FF2B5EF4-FFF2-40B4-BE49-F238E27FC236}">
                <a16:creationId xmlns:a16="http://schemas.microsoft.com/office/drawing/2014/main" id="{EC1D2AF5-02D9-4C2A-ADEE-1893EE5F3916}"/>
              </a:ext>
            </a:extLst>
          </p:cNvPr>
          <p:cNvSpPr>
            <a:spLocks noGrp="1" noChangeArrowheads="1"/>
          </p:cNvSpPr>
          <p:nvPr>
            <p:ph type="body" sz="half" idx="1"/>
          </p:nvPr>
        </p:nvSpPr>
        <p:spPr>
          <a:xfrm>
            <a:off x="247650" y="1073150"/>
            <a:ext cx="4670425" cy="581025"/>
          </a:xfrm>
        </p:spPr>
        <p:txBody>
          <a:bodyPr/>
          <a:lstStyle/>
          <a:p>
            <a:pPr algn="just" eaLnBrk="1" hangingPunct="1"/>
            <a:r>
              <a:rPr lang="en-US" altLang="zh-CN">
                <a:latin typeface="华文中宋" panose="02010600040101010101" pitchFamily="2" charset="-122"/>
                <a:ea typeface="华文中宋" panose="02010600040101010101" pitchFamily="2" charset="-122"/>
              </a:rPr>
              <a:t>2.</a:t>
            </a:r>
            <a:r>
              <a:rPr lang="zh-CN" altLang="en-US">
                <a:latin typeface="华文中宋" panose="02010600040101010101" pitchFamily="2" charset="-122"/>
                <a:ea typeface="华文中宋" panose="02010600040101010101" pitchFamily="2" charset="-122"/>
              </a:rPr>
              <a:t>与画面垂直</a:t>
            </a:r>
            <a:endParaRPr lang="en-US" altLang="zh-CN">
              <a:latin typeface="华文中宋" panose="02010600040101010101" pitchFamily="2" charset="-122"/>
              <a:ea typeface="华文中宋" panose="02010600040101010101" pitchFamily="2" charset="-122"/>
            </a:endParaRPr>
          </a:p>
          <a:p>
            <a:pPr algn="just" eaLnBrk="1" hangingPunct="1"/>
            <a:endParaRPr lang="en-US" altLang="zh-CN">
              <a:latin typeface="华文中宋" panose="02010600040101010101" pitchFamily="2" charset="-122"/>
              <a:ea typeface="华文中宋" panose="02010600040101010101" pitchFamily="2" charset="-122"/>
            </a:endParaRPr>
          </a:p>
          <a:p>
            <a:pPr algn="just" eaLnBrk="1" hangingPunct="1"/>
            <a:endParaRPr lang="zh-CN" altLang="en-US">
              <a:latin typeface="华文中宋" panose="02010600040101010101" pitchFamily="2" charset="-122"/>
              <a:ea typeface="华文中宋" panose="02010600040101010101" pitchFamily="2" charset="-122"/>
            </a:endParaRPr>
          </a:p>
          <a:p>
            <a:pPr eaLnBrk="1" hangingPunct="1"/>
            <a:endParaRPr lang="zh-CN" altLang="en-US" sz="2800">
              <a:ea typeface="宋体" panose="02010600030101010101" pitchFamily="2" charset="-122"/>
            </a:endParaRPr>
          </a:p>
        </p:txBody>
      </p:sp>
      <p:sp>
        <p:nvSpPr>
          <p:cNvPr id="40965" name="Rectangle 14">
            <a:extLst>
              <a:ext uri="{FF2B5EF4-FFF2-40B4-BE49-F238E27FC236}">
                <a16:creationId xmlns:a16="http://schemas.microsoft.com/office/drawing/2014/main" id="{68BDA57F-2499-456F-AF15-F3D3D1AC7F11}"/>
              </a:ext>
            </a:extLst>
          </p:cNvPr>
          <p:cNvSpPr>
            <a:spLocks noChangeArrowheads="1"/>
          </p:cNvSpPr>
          <p:nvPr/>
        </p:nvSpPr>
        <p:spPr bwMode="auto">
          <a:xfrm>
            <a:off x="0" y="0"/>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18" name="AutoShape 7">
            <a:extLst>
              <a:ext uri="{FF2B5EF4-FFF2-40B4-BE49-F238E27FC236}">
                <a16:creationId xmlns:a16="http://schemas.microsoft.com/office/drawing/2014/main" id="{2243350D-C788-4EC1-9A3C-2CF828D86DCF}"/>
              </a:ext>
            </a:extLst>
          </p:cNvPr>
          <p:cNvSpPr>
            <a:spLocks noChangeArrowheads="1"/>
          </p:cNvSpPr>
          <p:nvPr/>
        </p:nvSpPr>
        <p:spPr bwMode="auto">
          <a:xfrm>
            <a:off x="7935913" y="4681538"/>
            <a:ext cx="1851025" cy="641350"/>
          </a:xfrm>
          <a:prstGeom prst="wedgeRoundRectCallout">
            <a:avLst>
              <a:gd name="adj1" fmla="val -59238"/>
              <a:gd name="adj2" fmla="val -114031"/>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92075" tIns="46038" rIns="92075" bIns="46038"/>
          <a:lstStyle/>
          <a:p>
            <a:pPr algn="ctr" eaLnBrk="1" hangingPunct="1">
              <a:spcBef>
                <a:spcPct val="50000"/>
              </a:spcBef>
              <a:buClr>
                <a:schemeClr val="accent2"/>
              </a:buClr>
              <a:buSzPct val="80000"/>
              <a:buFont typeface="Wingdings" panose="05000000000000000000" pitchFamily="2" charset="2"/>
              <a:buNone/>
              <a:defRPr/>
            </a:pPr>
            <a:r>
              <a:rPr lang="zh-CN" altLang="en-US" sz="3600" b="0" dirty="0">
                <a:solidFill>
                  <a:schemeClr val="accent2"/>
                </a:solidFill>
                <a:latin typeface="宋体" pitchFamily="2" charset="-122"/>
                <a:ea typeface="宋体" pitchFamily="2" charset="-122"/>
              </a:rPr>
              <a:t>错误</a:t>
            </a:r>
            <a:r>
              <a:rPr lang="en-US" altLang="zh-CN" sz="3200" b="0" dirty="0">
                <a:solidFill>
                  <a:schemeClr val="accent2"/>
                </a:solidFill>
                <a:latin typeface="宋体" pitchFamily="2" charset="-122"/>
                <a:ea typeface="宋体" pitchFamily="2" charset="-122"/>
              </a:rPr>
              <a:t>?</a:t>
            </a:r>
            <a:endParaRPr lang="zh-CN" altLang="en-US" sz="3200" b="0" dirty="0">
              <a:solidFill>
                <a:schemeClr val="accent2"/>
              </a:solidFill>
              <a:latin typeface="宋体" pitchFamily="2" charset="-122"/>
              <a:ea typeface="宋体" pitchFamily="2" charset="-122"/>
            </a:endParaRPr>
          </a:p>
        </p:txBody>
      </p:sp>
      <p:sp>
        <p:nvSpPr>
          <p:cNvPr id="40967" name="标题 18">
            <a:extLst>
              <a:ext uri="{FF2B5EF4-FFF2-40B4-BE49-F238E27FC236}">
                <a16:creationId xmlns:a16="http://schemas.microsoft.com/office/drawing/2014/main" id="{D92F7785-343D-49D3-81F2-935CB3A300FD}"/>
              </a:ext>
            </a:extLst>
          </p:cNvPr>
          <p:cNvSpPr>
            <a:spLocks noGrp="1" noChangeArrowheads="1"/>
          </p:cNvSpPr>
          <p:nvPr>
            <p:ph type="title"/>
          </p:nvPr>
        </p:nvSpPr>
        <p:spPr/>
        <p:txBody>
          <a:bodyPr/>
          <a:lstStyle/>
          <a:p>
            <a:r>
              <a:rPr lang="zh-CN" altLang="en-US"/>
              <a:t>直线透视变换讨论</a:t>
            </a:r>
          </a:p>
        </p:txBody>
      </p:sp>
      <p:sp>
        <p:nvSpPr>
          <p:cNvPr id="40968" name="日期占位符 3">
            <a:extLst>
              <a:ext uri="{FF2B5EF4-FFF2-40B4-BE49-F238E27FC236}">
                <a16:creationId xmlns:a16="http://schemas.microsoft.com/office/drawing/2014/main" id="{54EBDC7C-7E07-4FE4-8B44-516847F1BEFA}"/>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62EDDBFC-B2CC-42CD-AEFE-AA3D5EC26279}"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graphicFrame>
        <p:nvGraphicFramePr>
          <p:cNvPr id="2" name="对象 1">
            <a:extLst>
              <a:ext uri="{FF2B5EF4-FFF2-40B4-BE49-F238E27FC236}">
                <a16:creationId xmlns:a16="http://schemas.microsoft.com/office/drawing/2014/main" id="{1BE75D8E-2729-4142-BF6A-3F749F48683F}"/>
              </a:ext>
            </a:extLst>
          </p:cNvPr>
          <p:cNvGraphicFramePr>
            <a:graphicFrameLocks noChangeAspect="1"/>
          </p:cNvGraphicFramePr>
          <p:nvPr/>
        </p:nvGraphicFramePr>
        <p:xfrm>
          <a:off x="315913" y="2944813"/>
          <a:ext cx="4751387" cy="3760787"/>
        </p:xfrm>
        <a:graphic>
          <a:graphicData uri="http://schemas.openxmlformats.org/presentationml/2006/ole">
            <mc:AlternateContent xmlns:mc="http://schemas.openxmlformats.org/markup-compatibility/2006">
              <mc:Choice xmlns:v="urn:schemas-microsoft-com:vml" Requires="v">
                <p:oleObj spid="_x0000_s41095" name="Visio" r:id="rId5" imgW="2012752" imgH="1590199" progId="Visio.Drawing.11">
                  <p:embed/>
                </p:oleObj>
              </mc:Choice>
              <mc:Fallback>
                <p:oleObj name="Visio" r:id="rId5" imgW="2012752" imgH="1590199" progId="Visio.Drawing.11">
                  <p:embed/>
                  <p:pic>
                    <p:nvPicPr>
                      <p:cNvPr id="0" name="对象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913" y="2944813"/>
                        <a:ext cx="4751387" cy="3760787"/>
                      </a:xfrm>
                      <a:prstGeom prst="rect">
                        <a:avLst/>
                      </a:prstGeom>
                      <a:solidFill>
                        <a:srgbClr val="CCFFFF">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a:extLst>
              <a:ext uri="{FF2B5EF4-FFF2-40B4-BE49-F238E27FC236}">
                <a16:creationId xmlns:a16="http://schemas.microsoft.com/office/drawing/2014/main" id="{3F8DAB81-3AB1-4C52-9928-FBD550B269E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9A464F34-C16F-451B-BFE9-64B7C1881576}" type="slidenum">
              <a:rPr lang="zh-CN" altLang="en-US" sz="1400" smtClean="0">
                <a:latin typeface="Arial" panose="020B0604020202020204" pitchFamily="34" charset="0"/>
                <a:ea typeface="宋体" panose="02010600030101010101" pitchFamily="2" charset="-122"/>
              </a:rPr>
              <a:pPr>
                <a:spcBef>
                  <a:spcPct val="0"/>
                </a:spcBef>
                <a:buFontTx/>
                <a:buNone/>
              </a:pPr>
              <a:t>32</a:t>
            </a:fld>
            <a:endParaRPr lang="en-US" altLang="zh-CN" sz="1400">
              <a:latin typeface="Arial" panose="020B0604020202020204" pitchFamily="34" charset="0"/>
              <a:ea typeface="宋体" panose="02010600030101010101" pitchFamily="2" charset="-122"/>
            </a:endParaRPr>
          </a:p>
        </p:txBody>
      </p:sp>
      <p:sp>
        <p:nvSpPr>
          <p:cNvPr id="36867" name="Rectangle 3">
            <a:extLst>
              <a:ext uri="{FF2B5EF4-FFF2-40B4-BE49-F238E27FC236}">
                <a16:creationId xmlns:a16="http://schemas.microsoft.com/office/drawing/2014/main" id="{FCFDE776-1CB1-4B72-B794-7ED6C8DFBDA9}"/>
              </a:ext>
            </a:extLst>
          </p:cNvPr>
          <p:cNvSpPr>
            <a:spLocks noGrp="1" noChangeArrowheads="1"/>
          </p:cNvSpPr>
          <p:nvPr>
            <p:ph type="body" idx="1"/>
          </p:nvPr>
        </p:nvSpPr>
        <p:spPr/>
        <p:txBody>
          <a:bodyPr/>
          <a:lstStyle/>
          <a:p>
            <a:pPr eaLnBrk="1" hangingPunct="1"/>
            <a:r>
              <a:rPr lang="zh-CN" altLang="en-US">
                <a:ea typeface="宋体" panose="02010600030101010101" pitchFamily="2" charset="-122"/>
              </a:rPr>
              <a:t>消失点</a:t>
            </a:r>
          </a:p>
        </p:txBody>
      </p:sp>
      <p:pic>
        <p:nvPicPr>
          <p:cNvPr id="41988" name="Picture 4" descr="pingdao2_038">
            <a:hlinkClick r:id="rId2"/>
            <a:extLst>
              <a:ext uri="{FF2B5EF4-FFF2-40B4-BE49-F238E27FC236}">
                <a16:creationId xmlns:a16="http://schemas.microsoft.com/office/drawing/2014/main" id="{88FEA647-4321-486E-955E-66FE623218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966788"/>
            <a:ext cx="404812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标题 7">
            <a:extLst>
              <a:ext uri="{FF2B5EF4-FFF2-40B4-BE49-F238E27FC236}">
                <a16:creationId xmlns:a16="http://schemas.microsoft.com/office/drawing/2014/main" id="{8C25FCF4-A219-4B75-9F12-3309135306BB}"/>
              </a:ext>
            </a:extLst>
          </p:cNvPr>
          <p:cNvSpPr>
            <a:spLocks noGrp="1" noChangeArrowheads="1"/>
          </p:cNvSpPr>
          <p:nvPr>
            <p:ph type="title"/>
          </p:nvPr>
        </p:nvSpPr>
        <p:spPr/>
        <p:txBody>
          <a:bodyPr/>
          <a:lstStyle/>
          <a:p>
            <a:r>
              <a:rPr lang="zh-CN" altLang="en-US"/>
              <a:t>灭 点</a:t>
            </a:r>
          </a:p>
        </p:txBody>
      </p:sp>
      <p:pic>
        <p:nvPicPr>
          <p:cNvPr id="41990" name="Picture 4">
            <a:extLst>
              <a:ext uri="{FF2B5EF4-FFF2-40B4-BE49-F238E27FC236}">
                <a16:creationId xmlns:a16="http://schemas.microsoft.com/office/drawing/2014/main" id="{25CFC77A-8085-46EF-B2B5-006BBE7E73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 y="3611563"/>
            <a:ext cx="4329113" cy="324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pic>
        <p:nvPicPr>
          <p:cNvPr id="41991" name="Picture 3">
            <a:extLst>
              <a:ext uri="{FF2B5EF4-FFF2-40B4-BE49-F238E27FC236}">
                <a16:creationId xmlns:a16="http://schemas.microsoft.com/office/drawing/2014/main" id="{2CF30023-3BCE-4557-8E4E-615F7E3074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3100" y="1035050"/>
            <a:ext cx="3190875"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41992" name="日期占位符 1">
            <a:extLst>
              <a:ext uri="{FF2B5EF4-FFF2-40B4-BE49-F238E27FC236}">
                <a16:creationId xmlns:a16="http://schemas.microsoft.com/office/drawing/2014/main" id="{345D3236-2D4A-4E1A-82A8-CA9D44C88EC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8C0C2859-D44D-4213-842A-C2BB02F30B78}"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对象 7">
            <a:extLst>
              <a:ext uri="{FF2B5EF4-FFF2-40B4-BE49-F238E27FC236}">
                <a16:creationId xmlns:a16="http://schemas.microsoft.com/office/drawing/2014/main" id="{69D2036D-8655-444F-98DE-731FE00C48D5}"/>
              </a:ext>
            </a:extLst>
          </p:cNvPr>
          <p:cNvGraphicFramePr>
            <a:graphicFrameLocks noChangeAspect="1"/>
          </p:cNvGraphicFramePr>
          <p:nvPr>
            <p:extLst>
              <p:ext uri="{D42A27DB-BD31-4B8C-83A1-F6EECF244321}">
                <p14:modId xmlns:p14="http://schemas.microsoft.com/office/powerpoint/2010/main" val="3054747547"/>
              </p:ext>
            </p:extLst>
          </p:nvPr>
        </p:nvGraphicFramePr>
        <p:xfrm>
          <a:off x="4817327" y="-6657"/>
          <a:ext cx="5080988" cy="4157171"/>
        </p:xfrm>
        <a:graphic>
          <a:graphicData uri="http://schemas.openxmlformats.org/presentationml/2006/ole">
            <mc:AlternateContent xmlns:mc="http://schemas.openxmlformats.org/markup-compatibility/2006">
              <mc:Choice xmlns:v="urn:schemas-microsoft-com:vml" Requires="v">
                <p:oleObj spid="_x0000_s43739" name="Visio" r:id="rId4" imgW="3457575" imgH="2828925" progId="Visio.Drawing.15">
                  <p:embed/>
                </p:oleObj>
              </mc:Choice>
              <mc:Fallback>
                <p:oleObj name="Visio" r:id="rId4" imgW="3457575" imgH="2828925" progId="Visio.Drawing.15">
                  <p:embed/>
                  <p:pic>
                    <p:nvPicPr>
                      <p:cNvPr id="0" name="Object 2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7327" y="-6657"/>
                        <a:ext cx="5080988" cy="4157171"/>
                      </a:xfrm>
                      <a:prstGeom prst="rect">
                        <a:avLst/>
                      </a:prstGeom>
                      <a:solidFill>
                        <a:srgbClr val="F0FFFF"/>
                      </a:solidFill>
                    </p:spPr>
                  </p:pic>
                </p:oleObj>
              </mc:Fallback>
            </mc:AlternateContent>
          </a:graphicData>
        </a:graphic>
      </p:graphicFrame>
      <p:graphicFrame>
        <p:nvGraphicFramePr>
          <p:cNvPr id="13" name="Object 4">
            <a:extLst>
              <a:ext uri="{FF2B5EF4-FFF2-40B4-BE49-F238E27FC236}">
                <a16:creationId xmlns:a16="http://schemas.microsoft.com/office/drawing/2014/main" id="{3665F61B-4F14-4110-8571-F39D1C32B65D}"/>
              </a:ext>
            </a:extLst>
          </p:cNvPr>
          <p:cNvGraphicFramePr>
            <a:graphicFrameLocks noChangeAspect="1"/>
          </p:cNvGraphicFramePr>
          <p:nvPr/>
        </p:nvGraphicFramePr>
        <p:xfrm>
          <a:off x="5387975" y="4011613"/>
          <a:ext cx="2133600" cy="1662112"/>
        </p:xfrm>
        <a:graphic>
          <a:graphicData uri="http://schemas.openxmlformats.org/presentationml/2006/ole">
            <mc:AlternateContent xmlns:mc="http://schemas.openxmlformats.org/markup-compatibility/2006">
              <mc:Choice xmlns:v="urn:schemas-microsoft-com:vml" Requires="v">
                <p:oleObj spid="_x0000_s43740" name="Equation" r:id="rId6" imgW="799753" imgH="622030" progId="Equation.DSMT4">
                  <p:embed/>
                </p:oleObj>
              </mc:Choice>
              <mc:Fallback>
                <p:oleObj name="Equation" r:id="rId6" imgW="799753" imgH="62203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87975" y="4011613"/>
                        <a:ext cx="2133600" cy="1662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2" name="灯片编号占位符 6">
            <a:extLst>
              <a:ext uri="{FF2B5EF4-FFF2-40B4-BE49-F238E27FC236}">
                <a16:creationId xmlns:a16="http://schemas.microsoft.com/office/drawing/2014/main" id="{800B9C52-0675-4F09-803C-0AAB57E0600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CC675B0C-E3D9-4EFC-8E1F-F65A8CF9BCD8}" type="slidenum">
              <a:rPr lang="zh-CN" altLang="en-US" sz="1400" smtClean="0">
                <a:latin typeface="Arial" panose="020B0604020202020204" pitchFamily="34" charset="0"/>
                <a:ea typeface="宋体" panose="02010600030101010101" pitchFamily="2" charset="-122"/>
              </a:rPr>
              <a:pPr>
                <a:spcBef>
                  <a:spcPct val="0"/>
                </a:spcBef>
                <a:buFontTx/>
                <a:buNone/>
              </a:pPr>
              <a:t>33</a:t>
            </a:fld>
            <a:endParaRPr lang="en-US" altLang="zh-CN" sz="1400">
              <a:latin typeface="Arial" panose="020B0604020202020204" pitchFamily="34" charset="0"/>
              <a:ea typeface="宋体" panose="02010600030101010101" pitchFamily="2" charset="-122"/>
            </a:endParaRPr>
          </a:p>
        </p:txBody>
      </p:sp>
      <p:sp>
        <p:nvSpPr>
          <p:cNvPr id="43013" name="Rectangle 3">
            <a:extLst>
              <a:ext uri="{FF2B5EF4-FFF2-40B4-BE49-F238E27FC236}">
                <a16:creationId xmlns:a16="http://schemas.microsoft.com/office/drawing/2014/main" id="{892F1F8B-3F25-44ED-BA03-5A818DEC0870}"/>
              </a:ext>
            </a:extLst>
          </p:cNvPr>
          <p:cNvSpPr>
            <a:spLocks noGrp="1" noChangeArrowheads="1"/>
          </p:cNvSpPr>
          <p:nvPr>
            <p:ph type="body" sz="half" idx="1"/>
          </p:nvPr>
        </p:nvSpPr>
        <p:spPr>
          <a:xfrm>
            <a:off x="247650" y="1073150"/>
            <a:ext cx="4670425" cy="581025"/>
          </a:xfrm>
        </p:spPr>
        <p:txBody>
          <a:bodyPr/>
          <a:lstStyle/>
          <a:p>
            <a:pPr algn="just" eaLnBrk="1" hangingPunct="1"/>
            <a:r>
              <a:rPr lang="en-US" altLang="zh-CN">
                <a:latin typeface="华文中宋" panose="02010600040101010101" pitchFamily="2" charset="-122"/>
                <a:ea typeface="华文中宋" panose="02010600040101010101" pitchFamily="2" charset="-122"/>
              </a:rPr>
              <a:t>3.</a:t>
            </a:r>
            <a:r>
              <a:rPr lang="zh-CN" altLang="en-US">
                <a:latin typeface="华文中宋" panose="02010600040101010101" pitchFamily="2" charset="-122"/>
                <a:ea typeface="华文中宋" panose="02010600040101010101" pitchFamily="2" charset="-122"/>
              </a:rPr>
              <a:t>与画面相交</a:t>
            </a:r>
            <a:endParaRPr lang="en-US" altLang="zh-CN">
              <a:latin typeface="华文中宋" panose="02010600040101010101" pitchFamily="2" charset="-122"/>
              <a:ea typeface="华文中宋" panose="02010600040101010101" pitchFamily="2" charset="-122"/>
            </a:endParaRPr>
          </a:p>
          <a:p>
            <a:pPr algn="just" eaLnBrk="1" hangingPunct="1"/>
            <a:endParaRPr lang="en-US" altLang="zh-CN">
              <a:latin typeface="华文中宋" panose="02010600040101010101" pitchFamily="2" charset="-122"/>
              <a:ea typeface="华文中宋" panose="02010600040101010101" pitchFamily="2" charset="-122"/>
            </a:endParaRPr>
          </a:p>
          <a:p>
            <a:pPr algn="just" eaLnBrk="1" hangingPunct="1"/>
            <a:endParaRPr lang="zh-CN" altLang="en-US">
              <a:latin typeface="华文中宋" panose="02010600040101010101" pitchFamily="2" charset="-122"/>
              <a:ea typeface="华文中宋" panose="02010600040101010101" pitchFamily="2" charset="-122"/>
            </a:endParaRPr>
          </a:p>
          <a:p>
            <a:pPr eaLnBrk="1" hangingPunct="1"/>
            <a:endParaRPr lang="zh-CN" altLang="en-US" sz="2800">
              <a:ea typeface="宋体" panose="02010600030101010101" pitchFamily="2" charset="-122"/>
            </a:endParaRPr>
          </a:p>
        </p:txBody>
      </p:sp>
      <p:graphicFrame>
        <p:nvGraphicFramePr>
          <p:cNvPr id="55303" name="Object 11">
            <a:extLst>
              <a:ext uri="{FF2B5EF4-FFF2-40B4-BE49-F238E27FC236}">
                <a16:creationId xmlns:a16="http://schemas.microsoft.com/office/drawing/2014/main" id="{879A602B-1568-4E59-8E07-213068B06B8C}"/>
              </a:ext>
            </a:extLst>
          </p:cNvPr>
          <p:cNvGraphicFramePr>
            <a:graphicFrameLocks noChangeAspect="1"/>
          </p:cNvGraphicFramePr>
          <p:nvPr/>
        </p:nvGraphicFramePr>
        <p:xfrm>
          <a:off x="239713" y="1627188"/>
          <a:ext cx="2709862" cy="1758950"/>
        </p:xfrm>
        <a:graphic>
          <a:graphicData uri="http://schemas.openxmlformats.org/presentationml/2006/ole">
            <mc:AlternateContent xmlns:mc="http://schemas.openxmlformats.org/markup-compatibility/2006">
              <mc:Choice xmlns:v="urn:schemas-microsoft-com:vml" Requires="v">
                <p:oleObj spid="_x0000_s43741" name="Equation" r:id="rId8" imgW="1066337" imgH="545863" progId="Equation.DSMT4">
                  <p:embed/>
                </p:oleObj>
              </mc:Choice>
              <mc:Fallback>
                <p:oleObj name="Equation" r:id="rId8" imgW="1066337" imgH="545863" progId="Equation.DSMT4">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9713" y="1627188"/>
                        <a:ext cx="2709862"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4">
            <a:extLst>
              <a:ext uri="{FF2B5EF4-FFF2-40B4-BE49-F238E27FC236}">
                <a16:creationId xmlns:a16="http://schemas.microsoft.com/office/drawing/2014/main" id="{88A8385A-052F-4E89-B001-90CCEE7B973D}"/>
              </a:ext>
            </a:extLst>
          </p:cNvPr>
          <p:cNvGraphicFramePr>
            <a:graphicFrameLocks noChangeAspect="1"/>
          </p:cNvGraphicFramePr>
          <p:nvPr/>
        </p:nvGraphicFramePr>
        <p:xfrm>
          <a:off x="2012950" y="2874963"/>
          <a:ext cx="1608138" cy="546100"/>
        </p:xfrm>
        <a:graphic>
          <a:graphicData uri="http://schemas.openxmlformats.org/presentationml/2006/ole">
            <mc:AlternateContent xmlns:mc="http://schemas.openxmlformats.org/markup-compatibility/2006">
              <mc:Choice xmlns:v="urn:schemas-microsoft-com:vml" Requires="v">
                <p:oleObj spid="_x0000_s43742" name="Equation" r:id="rId10" imgW="710891" imgH="190417" progId="Equation.DSMT4">
                  <p:embed/>
                </p:oleObj>
              </mc:Choice>
              <mc:Fallback>
                <p:oleObj name="Equation" r:id="rId10" imgW="710891" imgH="190417" progId="Equation.DSMT4">
                  <p:embed/>
                  <p:pic>
                    <p:nvPicPr>
                      <p:cNvPr id="0"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12950" y="2874963"/>
                        <a:ext cx="1608138"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Rectangle 3">
            <a:extLst>
              <a:ext uri="{FF2B5EF4-FFF2-40B4-BE49-F238E27FC236}">
                <a16:creationId xmlns:a16="http://schemas.microsoft.com/office/drawing/2014/main" id="{0EB054B3-2D80-4A24-99A9-A324E0EECA10}"/>
              </a:ext>
            </a:extLst>
          </p:cNvPr>
          <p:cNvSpPr txBox="1">
            <a:spLocks noChangeArrowheads="1"/>
          </p:cNvSpPr>
          <p:nvPr/>
        </p:nvSpPr>
        <p:spPr bwMode="auto">
          <a:xfrm>
            <a:off x="7724775" y="4386263"/>
            <a:ext cx="1535113" cy="582612"/>
          </a:xfrm>
          <a:prstGeom prst="rect">
            <a:avLst/>
          </a:prstGeom>
          <a:noFill/>
          <a:ln w="9525">
            <a:noFill/>
            <a:miter lim="800000"/>
            <a:headEnd/>
            <a:tailEnd/>
          </a:ln>
        </p:spPr>
        <p:txBody>
          <a:bodyPr/>
          <a:lstStyle/>
          <a:p>
            <a:pPr marL="342900" indent="-342900" algn="just" eaLnBrk="1" hangingPunct="1">
              <a:spcBef>
                <a:spcPct val="20000"/>
              </a:spcBef>
              <a:buFont typeface="Wingdings" panose="05000000000000000000" pitchFamily="2" charset="2"/>
              <a:buNone/>
              <a:defRPr/>
            </a:pPr>
            <a:r>
              <a:rPr kumimoji="0" lang="zh-CN" altLang="en-US" sz="3200" b="0" kern="0" dirty="0">
                <a:solidFill>
                  <a:srgbClr val="C00000"/>
                </a:solidFill>
                <a:latin typeface="华文中宋" pitchFamily="2" charset="-122"/>
                <a:ea typeface="华文中宋" pitchFamily="2" charset="-122"/>
              </a:rPr>
              <a:t>灭点</a:t>
            </a:r>
            <a:endParaRPr kumimoji="0" lang="en-US" altLang="zh-CN" sz="3200" b="0" kern="0" dirty="0">
              <a:solidFill>
                <a:srgbClr val="C00000"/>
              </a:solidFill>
              <a:latin typeface="华文中宋" pitchFamily="2" charset="-122"/>
              <a:ea typeface="华文中宋" pitchFamily="2" charset="-122"/>
            </a:endParaRPr>
          </a:p>
          <a:p>
            <a:pPr marL="342900" indent="-342900" algn="just" eaLnBrk="1" hangingPunct="1">
              <a:spcBef>
                <a:spcPct val="20000"/>
              </a:spcBef>
              <a:buFontTx/>
              <a:buChar char="•"/>
              <a:defRPr/>
            </a:pPr>
            <a:endParaRPr kumimoji="0" lang="en-US" altLang="zh-CN" sz="3200" b="0" kern="0" dirty="0">
              <a:solidFill>
                <a:schemeClr val="tx1"/>
              </a:solidFill>
              <a:latin typeface="华文中宋" pitchFamily="2" charset="-122"/>
              <a:ea typeface="华文中宋" pitchFamily="2" charset="-122"/>
            </a:endParaRPr>
          </a:p>
          <a:p>
            <a:pPr marL="342900" indent="-342900" algn="just" eaLnBrk="1" hangingPunct="1">
              <a:spcBef>
                <a:spcPct val="20000"/>
              </a:spcBef>
              <a:buFontTx/>
              <a:buChar char="•"/>
              <a:defRPr/>
            </a:pPr>
            <a:endParaRPr kumimoji="0" lang="zh-CN" altLang="en-US" sz="3200" b="0" kern="0" dirty="0">
              <a:solidFill>
                <a:schemeClr val="tx1"/>
              </a:solidFill>
              <a:latin typeface="华文中宋" pitchFamily="2" charset="-122"/>
              <a:ea typeface="华文中宋" pitchFamily="2" charset="-122"/>
            </a:endParaRPr>
          </a:p>
          <a:p>
            <a:pPr marL="342900" indent="-342900" eaLnBrk="1" hangingPunct="1">
              <a:spcBef>
                <a:spcPct val="20000"/>
              </a:spcBef>
              <a:buFontTx/>
              <a:buChar char="•"/>
              <a:defRPr/>
            </a:pPr>
            <a:endParaRPr kumimoji="0" lang="zh-CN" altLang="en-US" sz="2800" b="0" kern="0" dirty="0">
              <a:solidFill>
                <a:schemeClr val="tx1"/>
              </a:solidFill>
              <a:latin typeface="华文宋体" pitchFamily="2" charset="-122"/>
              <a:ea typeface="宋体" charset="-122"/>
            </a:endParaRPr>
          </a:p>
        </p:txBody>
      </p:sp>
      <p:sp>
        <p:nvSpPr>
          <p:cNvPr id="15" name="Rectangle 3">
            <a:extLst>
              <a:ext uri="{FF2B5EF4-FFF2-40B4-BE49-F238E27FC236}">
                <a16:creationId xmlns:a16="http://schemas.microsoft.com/office/drawing/2014/main" id="{B70B5A42-6E10-46A0-BBAF-B2E7631223F6}"/>
              </a:ext>
            </a:extLst>
          </p:cNvPr>
          <p:cNvSpPr txBox="1">
            <a:spLocks noChangeArrowheads="1"/>
          </p:cNvSpPr>
          <p:nvPr/>
        </p:nvSpPr>
        <p:spPr bwMode="auto">
          <a:xfrm>
            <a:off x="1536591" y="6257132"/>
            <a:ext cx="7219950" cy="482604"/>
          </a:xfrm>
          <a:prstGeom prst="rect">
            <a:avLst/>
          </a:prstGeom>
          <a:noFill/>
          <a:ln w="9525">
            <a:noFill/>
            <a:miter lim="800000"/>
            <a:headEnd/>
            <a:tailEnd/>
          </a:ln>
        </p:spPr>
        <p:txBody>
          <a:bodyPr/>
          <a:lstStyle/>
          <a:p>
            <a:pPr marL="342900" indent="-342900" algn="just" eaLnBrk="1" hangingPunct="1">
              <a:spcBef>
                <a:spcPct val="20000"/>
              </a:spcBef>
              <a:buFontTx/>
              <a:buChar char="•"/>
              <a:defRPr/>
            </a:pPr>
            <a:r>
              <a:rPr kumimoji="0" lang="zh-CN" altLang="en-US" sz="2400" b="0" kern="0" dirty="0">
                <a:solidFill>
                  <a:schemeClr val="tx1"/>
                </a:solidFill>
                <a:latin typeface="华文中宋" pitchFamily="2" charset="-122"/>
                <a:ea typeface="华文中宋" pitchFamily="2" charset="-122"/>
              </a:rPr>
              <a:t>与画面相交的直线，其透视也趋（逼）近于一点</a:t>
            </a:r>
            <a:endParaRPr kumimoji="0" lang="en-US" altLang="zh-CN" sz="2400" b="0" kern="0" dirty="0">
              <a:solidFill>
                <a:schemeClr val="tx1"/>
              </a:solidFill>
              <a:latin typeface="华文中宋" pitchFamily="2" charset="-122"/>
              <a:ea typeface="华文中宋" pitchFamily="2" charset="-122"/>
            </a:endParaRPr>
          </a:p>
          <a:p>
            <a:pPr marL="342900" indent="-342900" algn="just" eaLnBrk="1" hangingPunct="1">
              <a:spcBef>
                <a:spcPct val="20000"/>
              </a:spcBef>
              <a:buFontTx/>
              <a:buChar char="•"/>
              <a:defRPr/>
            </a:pPr>
            <a:endParaRPr kumimoji="0" lang="en-US" altLang="zh-CN" sz="2400" b="0" kern="0" dirty="0">
              <a:solidFill>
                <a:schemeClr val="tx1"/>
              </a:solidFill>
              <a:latin typeface="华文中宋" pitchFamily="2" charset="-122"/>
              <a:ea typeface="华文中宋" pitchFamily="2" charset="-122"/>
            </a:endParaRPr>
          </a:p>
          <a:p>
            <a:pPr marL="342900" indent="-342900" algn="just" eaLnBrk="1" hangingPunct="1">
              <a:spcBef>
                <a:spcPct val="20000"/>
              </a:spcBef>
              <a:buFontTx/>
              <a:buChar char="•"/>
              <a:defRPr/>
            </a:pPr>
            <a:endParaRPr kumimoji="0" lang="zh-CN" altLang="en-US" sz="2400" b="0" kern="0" dirty="0">
              <a:solidFill>
                <a:schemeClr val="tx1"/>
              </a:solidFill>
              <a:latin typeface="华文中宋" pitchFamily="2" charset="-122"/>
              <a:ea typeface="华文中宋" pitchFamily="2" charset="-122"/>
            </a:endParaRPr>
          </a:p>
          <a:p>
            <a:pPr marL="342900" indent="-342900" eaLnBrk="1" hangingPunct="1">
              <a:spcBef>
                <a:spcPct val="20000"/>
              </a:spcBef>
              <a:buFontTx/>
              <a:buChar char="•"/>
              <a:defRPr/>
            </a:pPr>
            <a:endParaRPr kumimoji="0" lang="zh-CN" altLang="en-US" sz="2400" b="0" kern="0" dirty="0">
              <a:solidFill>
                <a:schemeClr val="tx1"/>
              </a:solidFill>
              <a:latin typeface="华文宋体" pitchFamily="2" charset="-122"/>
              <a:ea typeface="宋体" charset="-122"/>
            </a:endParaRPr>
          </a:p>
        </p:txBody>
      </p:sp>
      <p:graphicFrame>
        <p:nvGraphicFramePr>
          <p:cNvPr id="2" name="Object 4">
            <a:extLst>
              <a:ext uri="{FF2B5EF4-FFF2-40B4-BE49-F238E27FC236}">
                <a16:creationId xmlns:a16="http://schemas.microsoft.com/office/drawing/2014/main" id="{832C1B17-B424-4A72-983A-372D8F78328F}"/>
              </a:ext>
            </a:extLst>
          </p:cNvPr>
          <p:cNvGraphicFramePr>
            <a:graphicFrameLocks noChangeAspect="1"/>
          </p:cNvGraphicFramePr>
          <p:nvPr/>
        </p:nvGraphicFramePr>
        <p:xfrm>
          <a:off x="341313" y="3389313"/>
          <a:ext cx="3863975" cy="2740025"/>
        </p:xfrm>
        <a:graphic>
          <a:graphicData uri="http://schemas.openxmlformats.org/presentationml/2006/ole">
            <mc:AlternateContent xmlns:mc="http://schemas.openxmlformats.org/markup-compatibility/2006">
              <mc:Choice xmlns:v="urn:schemas-microsoft-com:vml" Requires="v">
                <p:oleObj spid="_x0000_s43743" name="Equation" r:id="rId12" imgW="1524000" imgH="1079500" progId="Equation.DSMT4">
                  <p:embed/>
                </p:oleObj>
              </mc:Choice>
              <mc:Fallback>
                <p:oleObj name="Equation" r:id="rId12" imgW="1524000" imgH="1079500" progId="Equation.DSMT4">
                  <p:embed/>
                  <p:pic>
                    <p:nvPicPr>
                      <p:cNvPr id="0"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1313" y="3389313"/>
                        <a:ext cx="3863975" cy="2740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AutoShape 7">
            <a:extLst>
              <a:ext uri="{FF2B5EF4-FFF2-40B4-BE49-F238E27FC236}">
                <a16:creationId xmlns:a16="http://schemas.microsoft.com/office/drawing/2014/main" id="{459141EF-1CC5-4542-8764-5EAE979EC651}"/>
              </a:ext>
            </a:extLst>
          </p:cNvPr>
          <p:cNvSpPr>
            <a:spLocks noChangeArrowheads="1"/>
          </p:cNvSpPr>
          <p:nvPr/>
        </p:nvSpPr>
        <p:spPr bwMode="auto">
          <a:xfrm>
            <a:off x="8032750" y="5216525"/>
            <a:ext cx="1698625" cy="747713"/>
          </a:xfrm>
          <a:prstGeom prst="wedgeRoundRectCallout">
            <a:avLst>
              <a:gd name="adj1" fmla="val -79534"/>
              <a:gd name="adj2" fmla="val -53761"/>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92075" tIns="46038" rIns="92075" bIns="46038"/>
          <a:lstStyle/>
          <a:p>
            <a:pPr algn="ctr" eaLnBrk="1" hangingPunct="1">
              <a:spcBef>
                <a:spcPct val="50000"/>
              </a:spcBef>
              <a:buClr>
                <a:schemeClr val="accent2"/>
              </a:buClr>
              <a:buSzPct val="80000"/>
              <a:buFont typeface="Wingdings" panose="05000000000000000000" pitchFamily="2" charset="2"/>
              <a:buNone/>
              <a:defRPr/>
            </a:pPr>
            <a:r>
              <a:rPr lang="zh-CN" altLang="en-US" sz="3600" b="0">
                <a:solidFill>
                  <a:schemeClr val="accent2"/>
                </a:solidFill>
                <a:latin typeface="宋体" pitchFamily="2" charset="-122"/>
                <a:ea typeface="宋体" pitchFamily="2" charset="-122"/>
              </a:rPr>
              <a:t>结论</a:t>
            </a:r>
            <a:r>
              <a:rPr lang="zh-CN" altLang="en-US" sz="3200" b="0">
                <a:solidFill>
                  <a:schemeClr val="accent2"/>
                </a:solidFill>
                <a:latin typeface="宋体" pitchFamily="2" charset="-122"/>
                <a:ea typeface="宋体" pitchFamily="2" charset="-122"/>
              </a:rPr>
              <a:t>？</a:t>
            </a:r>
            <a:endParaRPr lang="zh-CN" altLang="en-US" sz="3200" b="0" dirty="0">
              <a:solidFill>
                <a:schemeClr val="accent2"/>
              </a:solidFill>
              <a:latin typeface="宋体" pitchFamily="2" charset="-122"/>
              <a:ea typeface="宋体" pitchFamily="2" charset="-122"/>
            </a:endParaRPr>
          </a:p>
        </p:txBody>
      </p:sp>
      <p:sp>
        <p:nvSpPr>
          <p:cNvPr id="43020" name="标题 18">
            <a:extLst>
              <a:ext uri="{FF2B5EF4-FFF2-40B4-BE49-F238E27FC236}">
                <a16:creationId xmlns:a16="http://schemas.microsoft.com/office/drawing/2014/main" id="{54D5348E-82AD-4664-9F66-001096FA514D}"/>
              </a:ext>
            </a:extLst>
          </p:cNvPr>
          <p:cNvSpPr>
            <a:spLocks noGrp="1" noChangeArrowheads="1"/>
          </p:cNvSpPr>
          <p:nvPr>
            <p:ph type="title"/>
          </p:nvPr>
        </p:nvSpPr>
        <p:spPr/>
        <p:txBody>
          <a:bodyPr/>
          <a:lstStyle/>
          <a:p>
            <a:r>
              <a:rPr lang="zh-CN" altLang="en-US"/>
              <a:t>直线透视变换讨论</a:t>
            </a:r>
          </a:p>
        </p:txBody>
      </p:sp>
      <p:sp>
        <p:nvSpPr>
          <p:cNvPr id="43021" name="日期占位符 2">
            <a:extLst>
              <a:ext uri="{FF2B5EF4-FFF2-40B4-BE49-F238E27FC236}">
                <a16:creationId xmlns:a16="http://schemas.microsoft.com/office/drawing/2014/main" id="{7F261998-B7C2-4DC8-B806-29D81F7217F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E09EE753-4812-4A3F-9694-37255557BA60}"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cxnSp>
        <p:nvCxnSpPr>
          <p:cNvPr id="18" name="直接箭头连接符 17">
            <a:extLst>
              <a:ext uri="{FF2B5EF4-FFF2-40B4-BE49-F238E27FC236}">
                <a16:creationId xmlns:a16="http://schemas.microsoft.com/office/drawing/2014/main" id="{C084D403-E13F-4C7F-8EF3-218D8F54FB76}"/>
              </a:ext>
            </a:extLst>
          </p:cNvPr>
          <p:cNvCxnSpPr>
            <a:cxnSpLocks noChangeShapeType="1"/>
          </p:cNvCxnSpPr>
          <p:nvPr/>
        </p:nvCxnSpPr>
        <p:spPr bwMode="auto">
          <a:xfrm>
            <a:off x="4221163" y="4813300"/>
            <a:ext cx="1162050" cy="0"/>
          </a:xfrm>
          <a:prstGeom prst="straightConnector1">
            <a:avLst/>
          </a:prstGeom>
          <a:noFill/>
          <a:ln w="28575" algn="ctr">
            <a:solidFill>
              <a:schemeClr val="accent2"/>
            </a:solidFill>
            <a:round/>
            <a:headEnd/>
            <a:tailEnd type="arrow" w="med" len="med"/>
          </a:ln>
          <a:extLst>
            <a:ext uri="{909E8E84-426E-40DD-AFC4-6F175D3DCCD1}">
              <a14:hiddenFill xmlns:a14="http://schemas.microsoft.com/office/drawing/2010/main">
                <a:noFill/>
              </a14:hiddenFill>
            </a:ext>
          </a:extLst>
        </p:spPr>
      </p:cxnSp>
      <p:graphicFrame>
        <p:nvGraphicFramePr>
          <p:cNvPr id="19" name="Object 5">
            <a:extLst>
              <a:ext uri="{FF2B5EF4-FFF2-40B4-BE49-F238E27FC236}">
                <a16:creationId xmlns:a16="http://schemas.microsoft.com/office/drawing/2014/main" id="{0CE12E54-2E7E-43A5-8379-990EFE2851B8}"/>
              </a:ext>
            </a:extLst>
          </p:cNvPr>
          <p:cNvGraphicFramePr>
            <a:graphicFrameLocks noChangeAspect="1"/>
          </p:cNvGraphicFramePr>
          <p:nvPr/>
        </p:nvGraphicFramePr>
        <p:xfrm>
          <a:off x="4265613" y="4260850"/>
          <a:ext cx="1103312" cy="436563"/>
        </p:xfrm>
        <a:graphic>
          <a:graphicData uri="http://schemas.openxmlformats.org/presentationml/2006/ole">
            <mc:AlternateContent xmlns:mc="http://schemas.openxmlformats.org/markup-compatibility/2006">
              <mc:Choice xmlns:v="urn:schemas-microsoft-com:vml" Requires="v">
                <p:oleObj spid="_x0000_s43744" name="Equation" r:id="rId14" imgW="317087" imgH="126835" progId="Equation.DSMT4">
                  <p:embed/>
                </p:oleObj>
              </mc:Choice>
              <mc:Fallback>
                <p:oleObj name="Equation" r:id="rId14" imgW="317087" imgH="126835" progId="Equation.DSMT4">
                  <p:embed/>
                  <p:pic>
                    <p:nvPicPr>
                      <p:cNvPr id="0" name="Object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65613" y="4260850"/>
                        <a:ext cx="1103312" cy="4365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262">
            <a:extLst>
              <a:ext uri="{FF2B5EF4-FFF2-40B4-BE49-F238E27FC236}">
                <a16:creationId xmlns:a16="http://schemas.microsoft.com/office/drawing/2014/main" id="{E3B6ABB8-E785-40FD-8646-BC680C3303B4}"/>
              </a:ext>
            </a:extLst>
          </p:cNvPr>
          <p:cNvSpPr>
            <a:spLocks noChangeArrowheads="1"/>
          </p:cNvSpPr>
          <p:nvPr/>
        </p:nvSpPr>
        <p:spPr bwMode="auto">
          <a:xfrm>
            <a:off x="4679950" y="587375"/>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64">
            <a:extLst>
              <a:ext uri="{FF2B5EF4-FFF2-40B4-BE49-F238E27FC236}">
                <a16:creationId xmlns:a16="http://schemas.microsoft.com/office/drawing/2014/main" id="{98AFB178-303D-44F9-9FE4-7923AA0D0E17}"/>
              </a:ext>
            </a:extLst>
          </p:cNvPr>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72">
            <a:extLst>
              <a:ext uri="{FF2B5EF4-FFF2-40B4-BE49-F238E27FC236}">
                <a16:creationId xmlns:a16="http://schemas.microsoft.com/office/drawing/2014/main" id="{7503B226-E7CA-481A-9973-15A0367D1E55}"/>
              </a:ext>
            </a:extLst>
          </p:cNvPr>
          <p:cNvSpPr>
            <a:spLocks noChangeArrowheads="1"/>
          </p:cNvSpPr>
          <p:nvPr/>
        </p:nvSpPr>
        <p:spPr bwMode="auto">
          <a:xfrm>
            <a:off x="5692775" y="900906"/>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74">
            <a:extLst>
              <a:ext uri="{FF2B5EF4-FFF2-40B4-BE49-F238E27FC236}">
                <a16:creationId xmlns:a16="http://schemas.microsoft.com/office/drawing/2014/main" id="{6B616E36-6C0D-4FBB-BE2F-E202AC0C5C4F}"/>
              </a:ext>
            </a:extLst>
          </p:cNvPr>
          <p:cNvSpPr>
            <a:spLocks noChangeArrowheads="1"/>
          </p:cNvSpPr>
          <p:nvPr/>
        </p:nvSpPr>
        <p:spPr bwMode="auto">
          <a:xfrm>
            <a:off x="5845175" y="1053306"/>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5303"/>
                                        </p:tgtEl>
                                        <p:attrNameLst>
                                          <p:attrName>style.visibility</p:attrName>
                                        </p:attrNameLst>
                                      </p:cBhvr>
                                      <p:to>
                                        <p:strVal val="visible"/>
                                      </p:to>
                                    </p:set>
                                    <p:animEffect transition="in" filter="checkerboard(across)">
                                      <p:cBhvr>
                                        <p:cTn id="7" dur="500"/>
                                        <p:tgtEl>
                                          <p:spTgt spid="553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3" presetClass="entr" presetSubtype="1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linds(horizontal)">
                                      <p:cBhvr>
                                        <p:cTn id="25" dur="500"/>
                                        <p:tgtEl>
                                          <p:spTgt spid="1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checkerboard(across)">
                                      <p:cBhvr>
                                        <p:cTn id="35" dur="500"/>
                                        <p:tgtEl>
                                          <p:spTgt spid="1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5" presetClass="entr" presetSubtype="1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checkerboard(across)">
                                      <p:cBhvr>
                                        <p:cTn id="40" dur="500"/>
                                        <p:tgtEl>
                                          <p:spTgt spid="1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blinds(horizontal)">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灯片编号占位符 6">
            <a:extLst>
              <a:ext uri="{FF2B5EF4-FFF2-40B4-BE49-F238E27FC236}">
                <a16:creationId xmlns:a16="http://schemas.microsoft.com/office/drawing/2014/main" id="{9FD55062-5135-4F65-B08C-DD44E70831F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813D4BC3-8329-4B25-969E-57A24AD26951}" type="slidenum">
              <a:rPr lang="zh-CN" altLang="en-US" sz="1400" smtClean="0">
                <a:latin typeface="Arial" panose="020B0604020202020204" pitchFamily="34" charset="0"/>
                <a:ea typeface="宋体" panose="02010600030101010101" pitchFamily="2" charset="-122"/>
              </a:rPr>
              <a:pPr>
                <a:spcBef>
                  <a:spcPct val="0"/>
                </a:spcBef>
                <a:buFontTx/>
                <a:buNone/>
              </a:pPr>
              <a:t>34</a:t>
            </a:fld>
            <a:endParaRPr lang="en-US" altLang="zh-CN" sz="1400">
              <a:latin typeface="Arial" panose="020B0604020202020204" pitchFamily="34" charset="0"/>
              <a:ea typeface="宋体" panose="02010600030101010101" pitchFamily="2" charset="-122"/>
            </a:endParaRPr>
          </a:p>
        </p:txBody>
      </p:sp>
      <p:sp>
        <p:nvSpPr>
          <p:cNvPr id="44035" name="Rectangle 3">
            <a:extLst>
              <a:ext uri="{FF2B5EF4-FFF2-40B4-BE49-F238E27FC236}">
                <a16:creationId xmlns:a16="http://schemas.microsoft.com/office/drawing/2014/main" id="{B863E548-4F10-4877-8CE0-44538BFFFFF3}"/>
              </a:ext>
            </a:extLst>
          </p:cNvPr>
          <p:cNvSpPr>
            <a:spLocks noGrp="1" noChangeArrowheads="1"/>
          </p:cNvSpPr>
          <p:nvPr>
            <p:ph type="body" sz="half" idx="1"/>
          </p:nvPr>
        </p:nvSpPr>
        <p:spPr>
          <a:xfrm>
            <a:off x="247650" y="1073150"/>
            <a:ext cx="4670425" cy="646113"/>
          </a:xfrm>
        </p:spPr>
        <p:txBody>
          <a:bodyPr/>
          <a:lstStyle/>
          <a:p>
            <a:pPr algn="just" eaLnBrk="1" hangingPunct="1"/>
            <a:r>
              <a:rPr lang="en-US" altLang="zh-CN">
                <a:latin typeface="华文中宋" panose="02010600040101010101" pitchFamily="2" charset="-122"/>
                <a:ea typeface="华文中宋" panose="02010600040101010101" pitchFamily="2" charset="-122"/>
              </a:rPr>
              <a:t>4. </a:t>
            </a:r>
            <a:r>
              <a:rPr lang="zh-CN" altLang="en-US">
                <a:latin typeface="华文中宋" panose="02010600040101010101" pitchFamily="2" charset="-122"/>
                <a:ea typeface="华文中宋" panose="02010600040101010101" pitchFamily="2" charset="-122"/>
              </a:rPr>
              <a:t>过视点直线</a:t>
            </a:r>
            <a:endParaRPr lang="en-US" altLang="zh-CN">
              <a:latin typeface="华文中宋" panose="02010600040101010101" pitchFamily="2" charset="-122"/>
              <a:ea typeface="华文中宋" panose="02010600040101010101" pitchFamily="2" charset="-122"/>
            </a:endParaRPr>
          </a:p>
          <a:p>
            <a:pPr algn="just" eaLnBrk="1" hangingPunct="1"/>
            <a:endParaRPr lang="en-US" altLang="zh-CN">
              <a:latin typeface="华文中宋" panose="02010600040101010101" pitchFamily="2" charset="-122"/>
              <a:ea typeface="华文中宋" panose="02010600040101010101" pitchFamily="2" charset="-122"/>
            </a:endParaRPr>
          </a:p>
          <a:p>
            <a:pPr algn="just" eaLnBrk="1" hangingPunct="1"/>
            <a:endParaRPr lang="zh-CN" altLang="en-US">
              <a:latin typeface="华文中宋" panose="02010600040101010101" pitchFamily="2" charset="-122"/>
              <a:ea typeface="华文中宋" panose="02010600040101010101" pitchFamily="2" charset="-122"/>
            </a:endParaRPr>
          </a:p>
          <a:p>
            <a:pPr eaLnBrk="1" hangingPunct="1"/>
            <a:endParaRPr lang="zh-CN" altLang="en-US" sz="2800">
              <a:ea typeface="宋体" panose="02010600030101010101" pitchFamily="2" charset="-122"/>
            </a:endParaRPr>
          </a:p>
        </p:txBody>
      </p:sp>
      <p:graphicFrame>
        <p:nvGraphicFramePr>
          <p:cNvPr id="55303" name="Object 11">
            <a:extLst>
              <a:ext uri="{FF2B5EF4-FFF2-40B4-BE49-F238E27FC236}">
                <a16:creationId xmlns:a16="http://schemas.microsoft.com/office/drawing/2014/main" id="{EFABB052-4A5B-462D-AFA1-9FE92054AF90}"/>
              </a:ext>
            </a:extLst>
          </p:cNvPr>
          <p:cNvGraphicFramePr>
            <a:graphicFrameLocks noChangeAspect="1"/>
          </p:cNvGraphicFramePr>
          <p:nvPr>
            <p:extLst>
              <p:ext uri="{D42A27DB-BD31-4B8C-83A1-F6EECF244321}">
                <p14:modId xmlns:p14="http://schemas.microsoft.com/office/powerpoint/2010/main" val="1523284726"/>
              </p:ext>
            </p:extLst>
          </p:nvPr>
        </p:nvGraphicFramePr>
        <p:xfrm>
          <a:off x="608012" y="1597792"/>
          <a:ext cx="1974850" cy="1978846"/>
        </p:xfrm>
        <a:graphic>
          <a:graphicData uri="http://schemas.openxmlformats.org/presentationml/2006/ole">
            <mc:AlternateContent xmlns:mc="http://schemas.openxmlformats.org/markup-compatibility/2006">
              <mc:Choice xmlns:v="urn:schemas-microsoft-com:vml" Requires="v">
                <p:oleObj spid="_x0000_s44711" name="Equation" r:id="rId3" imgW="634725" imgH="545863" progId="Equation.DSMT4">
                  <p:embed/>
                </p:oleObj>
              </mc:Choice>
              <mc:Fallback>
                <p:oleObj name="Equation" r:id="rId3" imgW="634725" imgH="545863" progId="Equation.DSMT4">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12" y="1597792"/>
                        <a:ext cx="1974850" cy="1978846"/>
                      </a:xfrm>
                      <a:prstGeom prst="rect">
                        <a:avLst/>
                      </a:prstGeom>
                      <a:noFill/>
                      <a:ln>
                        <a:noFill/>
                      </a:ln>
                      <a:extLst/>
                    </p:spPr>
                  </p:pic>
                </p:oleObj>
              </mc:Fallback>
            </mc:AlternateContent>
          </a:graphicData>
        </a:graphic>
      </p:graphicFrame>
      <p:graphicFrame>
        <p:nvGraphicFramePr>
          <p:cNvPr id="10" name="Object 11">
            <a:extLst>
              <a:ext uri="{FF2B5EF4-FFF2-40B4-BE49-F238E27FC236}">
                <a16:creationId xmlns:a16="http://schemas.microsoft.com/office/drawing/2014/main" id="{9AC681FE-8FB7-4C21-83FD-9EFC7100050B}"/>
              </a:ext>
            </a:extLst>
          </p:cNvPr>
          <p:cNvGraphicFramePr>
            <a:graphicFrameLocks noChangeAspect="1"/>
          </p:cNvGraphicFramePr>
          <p:nvPr>
            <p:extLst>
              <p:ext uri="{D42A27DB-BD31-4B8C-83A1-F6EECF244321}">
                <p14:modId xmlns:p14="http://schemas.microsoft.com/office/powerpoint/2010/main" val="2118390173"/>
              </p:ext>
            </p:extLst>
          </p:nvPr>
        </p:nvGraphicFramePr>
        <p:xfrm>
          <a:off x="2499083" y="2640308"/>
          <a:ext cx="3517542" cy="853485"/>
        </p:xfrm>
        <a:graphic>
          <a:graphicData uri="http://schemas.openxmlformats.org/presentationml/2006/ole">
            <mc:AlternateContent xmlns:mc="http://schemas.openxmlformats.org/markup-compatibility/2006">
              <mc:Choice xmlns:v="urn:schemas-microsoft-com:vml" Requires="v">
                <p:oleObj spid="_x0000_s44712" name="Equation" r:id="rId5" imgW="812520" imgH="203040" progId="Equation.DSMT4">
                  <p:embed/>
                </p:oleObj>
              </mc:Choice>
              <mc:Fallback>
                <p:oleObj name="Equation" r:id="rId5" imgW="812520" imgH="203040" progId="Equation.DSMT4">
                  <p:embed/>
                  <p:pic>
                    <p:nvPicPr>
                      <p:cNvPr id="0" name="Object 11"/>
                      <p:cNvPicPr>
                        <a:picLocks noChangeAspect="1" noChangeArrowheads="1"/>
                      </p:cNvPicPr>
                      <p:nvPr/>
                    </p:nvPicPr>
                    <p:blipFill>
                      <a:blip r:embed="rId6"/>
                      <a:srcRect/>
                      <a:stretch>
                        <a:fillRect/>
                      </a:stretch>
                    </p:blipFill>
                    <p:spPr bwMode="auto">
                      <a:xfrm>
                        <a:off x="2499083" y="2640308"/>
                        <a:ext cx="3517542" cy="853485"/>
                      </a:xfrm>
                      <a:prstGeom prst="rect">
                        <a:avLst/>
                      </a:prstGeom>
                      <a:noFill/>
                      <a:ln>
                        <a:noFill/>
                      </a:ln>
                      <a:extLst/>
                    </p:spPr>
                  </p:pic>
                </p:oleObj>
              </mc:Fallback>
            </mc:AlternateContent>
          </a:graphicData>
        </a:graphic>
      </p:graphicFrame>
      <p:graphicFrame>
        <p:nvGraphicFramePr>
          <p:cNvPr id="2" name="Object 4">
            <a:extLst>
              <a:ext uri="{FF2B5EF4-FFF2-40B4-BE49-F238E27FC236}">
                <a16:creationId xmlns:a16="http://schemas.microsoft.com/office/drawing/2014/main" id="{8F6CE27C-7DC9-4088-9736-CAABC1EF6523}"/>
              </a:ext>
            </a:extLst>
          </p:cNvPr>
          <p:cNvGraphicFramePr>
            <a:graphicFrameLocks noChangeAspect="1"/>
          </p:cNvGraphicFramePr>
          <p:nvPr/>
        </p:nvGraphicFramePr>
        <p:xfrm>
          <a:off x="601663" y="3541713"/>
          <a:ext cx="3638550" cy="2740025"/>
        </p:xfrm>
        <a:graphic>
          <a:graphicData uri="http://schemas.openxmlformats.org/presentationml/2006/ole">
            <mc:AlternateContent xmlns:mc="http://schemas.openxmlformats.org/markup-compatibility/2006">
              <mc:Choice xmlns:v="urn:schemas-microsoft-com:vml" Requires="v">
                <p:oleObj spid="_x0000_s44713" name="Equation" r:id="rId7" imgW="1435100" imgH="1079500" progId="Equation.DSMT4">
                  <p:embed/>
                </p:oleObj>
              </mc:Choice>
              <mc:Fallback>
                <p:oleObj name="Equation" r:id="rId7" imgW="1435100" imgH="10795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663" y="3541713"/>
                        <a:ext cx="3638550" cy="2740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4">
            <a:extLst>
              <a:ext uri="{FF2B5EF4-FFF2-40B4-BE49-F238E27FC236}">
                <a16:creationId xmlns:a16="http://schemas.microsoft.com/office/drawing/2014/main" id="{F9E836DF-908C-4689-BE32-432AD8DF35BF}"/>
              </a:ext>
            </a:extLst>
          </p:cNvPr>
          <p:cNvGraphicFramePr>
            <a:graphicFrameLocks noChangeAspect="1"/>
          </p:cNvGraphicFramePr>
          <p:nvPr/>
        </p:nvGraphicFramePr>
        <p:xfrm>
          <a:off x="6016625" y="3538538"/>
          <a:ext cx="3889375" cy="2928937"/>
        </p:xfrm>
        <a:graphic>
          <a:graphicData uri="http://schemas.openxmlformats.org/presentationml/2006/ole">
            <mc:AlternateContent xmlns:mc="http://schemas.openxmlformats.org/markup-compatibility/2006">
              <mc:Choice xmlns:v="urn:schemas-microsoft-com:vml" Requires="v">
                <p:oleObj spid="_x0000_s44714" name="Equation" r:id="rId9" imgW="1435100" imgH="1079500" progId="Equation.DSMT4">
                  <p:embed/>
                </p:oleObj>
              </mc:Choice>
              <mc:Fallback>
                <p:oleObj name="Equation" r:id="rId9" imgW="1435100" imgH="1079500" progId="Equation.DSMT4">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6625" y="3538538"/>
                        <a:ext cx="3889375" cy="2928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40" name="标题 8">
            <a:extLst>
              <a:ext uri="{FF2B5EF4-FFF2-40B4-BE49-F238E27FC236}">
                <a16:creationId xmlns:a16="http://schemas.microsoft.com/office/drawing/2014/main" id="{CD8E17FD-FC3B-4D42-AD69-8FE07049F1BD}"/>
              </a:ext>
            </a:extLst>
          </p:cNvPr>
          <p:cNvSpPr>
            <a:spLocks noGrp="1" noChangeArrowheads="1"/>
          </p:cNvSpPr>
          <p:nvPr>
            <p:ph type="title"/>
          </p:nvPr>
        </p:nvSpPr>
        <p:spPr/>
        <p:txBody>
          <a:bodyPr/>
          <a:lstStyle/>
          <a:p>
            <a:r>
              <a:rPr lang="zh-CN" altLang="en-US"/>
              <a:t>直线透视变换讨论</a:t>
            </a:r>
          </a:p>
        </p:txBody>
      </p:sp>
      <p:sp>
        <p:nvSpPr>
          <p:cNvPr id="44041" name="日期占位符 2">
            <a:extLst>
              <a:ext uri="{FF2B5EF4-FFF2-40B4-BE49-F238E27FC236}">
                <a16:creationId xmlns:a16="http://schemas.microsoft.com/office/drawing/2014/main" id="{4AE98C50-46B1-4265-82D9-7478970CE405}"/>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A405BF42-C2C7-4FD4-8B60-75570CBE6466}"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cxnSp>
        <p:nvCxnSpPr>
          <p:cNvPr id="12" name="直接箭头连接符 11">
            <a:extLst>
              <a:ext uri="{FF2B5EF4-FFF2-40B4-BE49-F238E27FC236}">
                <a16:creationId xmlns:a16="http://schemas.microsoft.com/office/drawing/2014/main" id="{059EB047-BB86-4010-BBDA-235511F35040}"/>
              </a:ext>
            </a:extLst>
          </p:cNvPr>
          <p:cNvCxnSpPr>
            <a:cxnSpLocks noChangeShapeType="1"/>
          </p:cNvCxnSpPr>
          <p:nvPr/>
        </p:nvCxnSpPr>
        <p:spPr bwMode="auto">
          <a:xfrm>
            <a:off x="4349750" y="5014913"/>
            <a:ext cx="1593850" cy="0"/>
          </a:xfrm>
          <a:prstGeom prst="straightConnector1">
            <a:avLst/>
          </a:prstGeom>
          <a:noFill/>
          <a:ln w="28575" algn="ctr">
            <a:solidFill>
              <a:schemeClr val="accent2"/>
            </a:solidFill>
            <a:round/>
            <a:headEnd/>
            <a:tailEnd type="arrow" w="med" len="med"/>
          </a:ln>
          <a:extLst>
            <a:ext uri="{909E8E84-426E-40DD-AFC4-6F175D3DCCD1}">
              <a14:hiddenFill xmlns:a14="http://schemas.microsoft.com/office/drawing/2010/main">
                <a:noFill/>
              </a14:hiddenFill>
            </a:ext>
          </a:extLst>
        </p:spPr>
      </p:cxnSp>
      <p:graphicFrame>
        <p:nvGraphicFramePr>
          <p:cNvPr id="44043" name="对象 13">
            <a:extLst>
              <a:ext uri="{FF2B5EF4-FFF2-40B4-BE49-F238E27FC236}">
                <a16:creationId xmlns:a16="http://schemas.microsoft.com/office/drawing/2014/main" id="{B0D8F5E9-3B5B-485C-9D01-F58576FF47E9}"/>
              </a:ext>
            </a:extLst>
          </p:cNvPr>
          <p:cNvGraphicFramePr>
            <a:graphicFrameLocks noChangeAspect="1"/>
          </p:cNvGraphicFramePr>
          <p:nvPr/>
        </p:nvGraphicFramePr>
        <p:xfrm>
          <a:off x="5451475" y="100013"/>
          <a:ext cx="4392613" cy="3476625"/>
        </p:xfrm>
        <a:graphic>
          <a:graphicData uri="http://schemas.openxmlformats.org/presentationml/2006/ole">
            <mc:AlternateContent xmlns:mc="http://schemas.openxmlformats.org/markup-compatibility/2006">
              <mc:Choice xmlns:v="urn:schemas-microsoft-com:vml" Requires="v">
                <p:oleObj spid="_x0000_s44715" name="Visio" r:id="rId11" imgW="2012689" imgH="1590451" progId="Visio.Drawing.11">
                  <p:embed/>
                </p:oleObj>
              </mc:Choice>
              <mc:Fallback>
                <p:oleObj name="Visio" r:id="rId11" imgW="2012689" imgH="1590451" progId="Visio.Drawing.11">
                  <p:embed/>
                  <p:pic>
                    <p:nvPicPr>
                      <p:cNvPr id="0" name="对象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51475" y="100013"/>
                        <a:ext cx="4392613" cy="3476625"/>
                      </a:xfrm>
                      <a:prstGeom prst="rect">
                        <a:avLst/>
                      </a:prstGeom>
                      <a:solidFill>
                        <a:srgbClr val="F0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1">
            <a:extLst>
              <a:ext uri="{FF2B5EF4-FFF2-40B4-BE49-F238E27FC236}">
                <a16:creationId xmlns:a16="http://schemas.microsoft.com/office/drawing/2014/main" id="{9AC681FE-8FB7-4C21-83FD-9EFC7100050B}"/>
              </a:ext>
            </a:extLst>
          </p:cNvPr>
          <p:cNvGraphicFramePr>
            <a:graphicFrameLocks noChangeAspect="1"/>
          </p:cNvGraphicFramePr>
          <p:nvPr>
            <p:extLst>
              <p:ext uri="{D42A27DB-BD31-4B8C-83A1-F6EECF244321}">
                <p14:modId xmlns:p14="http://schemas.microsoft.com/office/powerpoint/2010/main" val="388957529"/>
              </p:ext>
            </p:extLst>
          </p:nvPr>
        </p:nvGraphicFramePr>
        <p:xfrm>
          <a:off x="4930775" y="3786188"/>
          <a:ext cx="430213" cy="609600"/>
        </p:xfrm>
        <a:graphic>
          <a:graphicData uri="http://schemas.openxmlformats.org/presentationml/2006/ole">
            <mc:AlternateContent xmlns:mc="http://schemas.openxmlformats.org/markup-compatibility/2006">
              <mc:Choice xmlns:v="urn:schemas-microsoft-com:vml" Requires="v">
                <p:oleObj spid="_x0000_s44716" name="Equation" r:id="rId13" imgW="101520" imgH="139680" progId="Equation.DSMT4">
                  <p:embed/>
                </p:oleObj>
              </mc:Choice>
              <mc:Fallback>
                <p:oleObj name="Equation" r:id="rId13" imgW="101520" imgH="139680" progId="Equation.DSMT4">
                  <p:embed/>
                  <p:pic>
                    <p:nvPicPr>
                      <p:cNvPr id="10" name="Object 11">
                        <a:extLst>
                          <a:ext uri="{FF2B5EF4-FFF2-40B4-BE49-F238E27FC236}">
                            <a16:creationId xmlns:a16="http://schemas.microsoft.com/office/drawing/2014/main" id="{9AC681FE-8FB7-4C21-83FD-9EFC7100050B}"/>
                          </a:ext>
                        </a:extLst>
                      </p:cNvPr>
                      <p:cNvPicPr>
                        <a:picLocks noChangeAspect="1" noChangeArrowheads="1"/>
                      </p:cNvPicPr>
                      <p:nvPr/>
                    </p:nvPicPr>
                    <p:blipFill>
                      <a:blip r:embed="rId14"/>
                      <a:srcRect/>
                      <a:stretch>
                        <a:fillRect/>
                      </a:stretch>
                    </p:blipFill>
                    <p:spPr bwMode="auto">
                      <a:xfrm>
                        <a:off x="4930775" y="3786188"/>
                        <a:ext cx="4302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5303"/>
                                        </p:tgtEl>
                                        <p:attrNameLst>
                                          <p:attrName>style.visibility</p:attrName>
                                        </p:attrNameLst>
                                      </p:cBhvr>
                                      <p:to>
                                        <p:strVal val="visible"/>
                                      </p:to>
                                    </p:set>
                                    <p:animEffect transition="in" filter="checkerboard(across)">
                                      <p:cBhvr>
                                        <p:cTn id="7" dur="500"/>
                                        <p:tgtEl>
                                          <p:spTgt spid="553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5" presetClass="entr" presetSubtype="1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checkerboard(across)">
                                      <p:cBhvr>
                                        <p:cTn id="20" dur="500"/>
                                        <p:tgtEl>
                                          <p:spTgt spid="1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500"/>
                                        <p:tgtEl>
                                          <p:spTgt spid="11"/>
                                        </p:tgtEl>
                                      </p:cBhvr>
                                    </p:animEffect>
                                  </p:childTnLst>
                                </p:cTn>
                              </p:par>
                              <p:par>
                                <p:cTn id="26" presetID="5" presetClass="entr" presetSubtype="1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checkerboard(across)">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灯片编号占位符 6">
            <a:extLst>
              <a:ext uri="{FF2B5EF4-FFF2-40B4-BE49-F238E27FC236}">
                <a16:creationId xmlns:a16="http://schemas.microsoft.com/office/drawing/2014/main" id="{1FC7DC02-CCEA-42D8-9288-F0D91AC51FF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8F0AD089-80BA-4582-818B-A84FFC16877A}" type="slidenum">
              <a:rPr lang="zh-CN" altLang="en-US" sz="1400" smtClean="0">
                <a:latin typeface="Arial" panose="020B0604020202020204" pitchFamily="34" charset="0"/>
                <a:ea typeface="宋体" panose="02010600030101010101" pitchFamily="2" charset="-122"/>
              </a:rPr>
              <a:pPr>
                <a:spcBef>
                  <a:spcPct val="0"/>
                </a:spcBef>
                <a:buFontTx/>
                <a:buNone/>
              </a:pPr>
              <a:t>35</a:t>
            </a:fld>
            <a:endParaRPr lang="en-US" altLang="zh-CN" sz="1400">
              <a:latin typeface="Arial" panose="020B0604020202020204" pitchFamily="34" charset="0"/>
              <a:ea typeface="宋体" panose="02010600030101010101" pitchFamily="2" charset="-122"/>
            </a:endParaRPr>
          </a:p>
        </p:txBody>
      </p:sp>
      <p:sp>
        <p:nvSpPr>
          <p:cNvPr id="45059" name="Rectangle 3">
            <a:extLst>
              <a:ext uri="{FF2B5EF4-FFF2-40B4-BE49-F238E27FC236}">
                <a16:creationId xmlns:a16="http://schemas.microsoft.com/office/drawing/2014/main" id="{F4E90861-EDE1-46A7-B768-D9A44AD17C0C}"/>
              </a:ext>
            </a:extLst>
          </p:cNvPr>
          <p:cNvSpPr>
            <a:spLocks noGrp="1" noChangeArrowheads="1"/>
          </p:cNvSpPr>
          <p:nvPr>
            <p:ph type="body" sz="half" idx="1"/>
          </p:nvPr>
        </p:nvSpPr>
        <p:spPr>
          <a:xfrm>
            <a:off x="247650" y="1073150"/>
            <a:ext cx="4670425" cy="646113"/>
          </a:xfrm>
        </p:spPr>
        <p:txBody>
          <a:bodyPr/>
          <a:lstStyle/>
          <a:p>
            <a:pPr algn="just" eaLnBrk="1" hangingPunct="1"/>
            <a:r>
              <a:rPr lang="en-US" altLang="zh-CN">
                <a:latin typeface="华文中宋" panose="02010600040101010101" pitchFamily="2" charset="-122"/>
                <a:ea typeface="华文中宋" panose="02010600040101010101" pitchFamily="2" charset="-122"/>
              </a:rPr>
              <a:t>4. </a:t>
            </a:r>
            <a:r>
              <a:rPr lang="zh-CN" altLang="en-US">
                <a:latin typeface="华文中宋" panose="02010600040101010101" pitchFamily="2" charset="-122"/>
                <a:ea typeface="华文中宋" panose="02010600040101010101" pitchFamily="2" charset="-122"/>
              </a:rPr>
              <a:t>过视点直线</a:t>
            </a:r>
            <a:endParaRPr lang="en-US" altLang="zh-CN">
              <a:latin typeface="华文中宋" panose="02010600040101010101" pitchFamily="2" charset="-122"/>
              <a:ea typeface="华文中宋" panose="02010600040101010101" pitchFamily="2" charset="-122"/>
            </a:endParaRPr>
          </a:p>
          <a:p>
            <a:pPr algn="just" eaLnBrk="1" hangingPunct="1"/>
            <a:endParaRPr lang="en-US" altLang="zh-CN">
              <a:latin typeface="华文中宋" panose="02010600040101010101" pitchFamily="2" charset="-122"/>
              <a:ea typeface="华文中宋" panose="02010600040101010101" pitchFamily="2" charset="-122"/>
            </a:endParaRPr>
          </a:p>
          <a:p>
            <a:pPr algn="just" eaLnBrk="1" hangingPunct="1"/>
            <a:endParaRPr lang="zh-CN" altLang="en-US">
              <a:latin typeface="华文中宋" panose="02010600040101010101" pitchFamily="2" charset="-122"/>
              <a:ea typeface="华文中宋" panose="02010600040101010101" pitchFamily="2" charset="-122"/>
            </a:endParaRPr>
          </a:p>
          <a:p>
            <a:pPr eaLnBrk="1" hangingPunct="1"/>
            <a:endParaRPr lang="zh-CN" altLang="en-US" sz="2800">
              <a:ea typeface="宋体" panose="02010600030101010101" pitchFamily="2" charset="-122"/>
            </a:endParaRPr>
          </a:p>
        </p:txBody>
      </p:sp>
      <p:sp>
        <p:nvSpPr>
          <p:cNvPr id="14" name="Rectangle 3">
            <a:extLst>
              <a:ext uri="{FF2B5EF4-FFF2-40B4-BE49-F238E27FC236}">
                <a16:creationId xmlns:a16="http://schemas.microsoft.com/office/drawing/2014/main" id="{3DA1C5E4-2240-411D-BBAE-A9F643A84BCB}"/>
              </a:ext>
            </a:extLst>
          </p:cNvPr>
          <p:cNvSpPr txBox="1">
            <a:spLocks noChangeArrowheads="1"/>
          </p:cNvSpPr>
          <p:nvPr/>
        </p:nvSpPr>
        <p:spPr bwMode="auto">
          <a:xfrm>
            <a:off x="301625" y="6211888"/>
            <a:ext cx="8472488" cy="646112"/>
          </a:xfrm>
          <a:prstGeom prst="rect">
            <a:avLst/>
          </a:prstGeom>
          <a:noFill/>
          <a:ln w="9525">
            <a:noFill/>
            <a:miter lim="800000"/>
            <a:headEnd/>
            <a:tailEnd/>
          </a:ln>
        </p:spPr>
        <p:txBody>
          <a:bodyPr/>
          <a:lstStyle/>
          <a:p>
            <a:pPr marL="342900" indent="-342900" algn="just" eaLnBrk="1" hangingPunct="1">
              <a:spcBef>
                <a:spcPct val="20000"/>
              </a:spcBef>
              <a:buFontTx/>
              <a:buChar char="•"/>
              <a:defRPr/>
            </a:pPr>
            <a:r>
              <a:rPr kumimoji="0" lang="zh-CN" altLang="en-US" sz="3200" b="0" kern="0" dirty="0">
                <a:solidFill>
                  <a:schemeClr val="tx1"/>
                </a:solidFill>
                <a:latin typeface="华文中宋" pitchFamily="2" charset="-122"/>
                <a:ea typeface="华文中宋" pitchFamily="2" charset="-122"/>
              </a:rPr>
              <a:t>过视点的直线</a:t>
            </a:r>
            <a:r>
              <a:rPr kumimoji="0" lang="en-US" altLang="zh-CN" sz="3200" b="0" kern="0" dirty="0">
                <a:solidFill>
                  <a:schemeClr val="tx1"/>
                </a:solidFill>
                <a:latin typeface="华文中宋" pitchFamily="2" charset="-122"/>
                <a:ea typeface="华文中宋" pitchFamily="2" charset="-122"/>
              </a:rPr>
              <a:t>,</a:t>
            </a:r>
            <a:r>
              <a:rPr kumimoji="0" lang="zh-CN" altLang="en-US" sz="3200" b="0" kern="0" dirty="0">
                <a:solidFill>
                  <a:schemeClr val="tx1"/>
                </a:solidFill>
                <a:latin typeface="华文中宋" pitchFamily="2" charset="-122"/>
                <a:ea typeface="华文中宋" pitchFamily="2" charset="-122"/>
              </a:rPr>
              <a:t>其透视平行于</a:t>
            </a:r>
            <a:r>
              <a:rPr kumimoji="0" lang="en-US" altLang="zh-CN" sz="3200" b="0" kern="0" dirty="0">
                <a:solidFill>
                  <a:schemeClr val="tx1"/>
                </a:solidFill>
                <a:latin typeface="华文中宋" pitchFamily="2" charset="-122"/>
                <a:ea typeface="华文中宋" pitchFamily="2" charset="-122"/>
              </a:rPr>
              <a:t>z</a:t>
            </a:r>
            <a:r>
              <a:rPr kumimoji="0" lang="zh-CN" altLang="en-US" sz="3200" b="0" kern="0" dirty="0">
                <a:solidFill>
                  <a:schemeClr val="tx1"/>
                </a:solidFill>
                <a:latin typeface="华文中宋" pitchFamily="2" charset="-122"/>
                <a:ea typeface="华文中宋" pitchFamily="2" charset="-122"/>
              </a:rPr>
              <a:t>轴</a:t>
            </a:r>
            <a:endParaRPr kumimoji="0" lang="en-US" altLang="zh-CN" sz="3200" b="0" kern="0" dirty="0">
              <a:solidFill>
                <a:schemeClr val="tx1"/>
              </a:solidFill>
              <a:latin typeface="华文中宋" pitchFamily="2" charset="-122"/>
              <a:ea typeface="华文中宋" pitchFamily="2" charset="-122"/>
            </a:endParaRPr>
          </a:p>
          <a:p>
            <a:pPr marL="342900" indent="-342900" algn="just" eaLnBrk="1" hangingPunct="1">
              <a:spcBef>
                <a:spcPct val="20000"/>
              </a:spcBef>
              <a:buFontTx/>
              <a:buChar char="•"/>
              <a:defRPr/>
            </a:pPr>
            <a:endParaRPr kumimoji="0" lang="zh-CN" altLang="en-US" sz="3200" b="0" kern="0" dirty="0">
              <a:solidFill>
                <a:schemeClr val="tx1"/>
              </a:solidFill>
              <a:latin typeface="华文中宋" pitchFamily="2" charset="-122"/>
              <a:ea typeface="华文中宋" pitchFamily="2" charset="-122"/>
            </a:endParaRPr>
          </a:p>
          <a:p>
            <a:pPr marL="342900" indent="-342900" eaLnBrk="1" hangingPunct="1">
              <a:spcBef>
                <a:spcPct val="20000"/>
              </a:spcBef>
              <a:buFontTx/>
              <a:buChar char="•"/>
              <a:defRPr/>
            </a:pPr>
            <a:endParaRPr kumimoji="0" lang="zh-CN" altLang="en-US" sz="2800" b="0" kern="0" dirty="0">
              <a:solidFill>
                <a:schemeClr val="tx1"/>
              </a:solidFill>
              <a:latin typeface="华文宋体" pitchFamily="2" charset="-122"/>
              <a:ea typeface="宋体" charset="-122"/>
            </a:endParaRPr>
          </a:p>
        </p:txBody>
      </p:sp>
      <p:graphicFrame>
        <p:nvGraphicFramePr>
          <p:cNvPr id="15" name="Object 4">
            <a:extLst>
              <a:ext uri="{FF2B5EF4-FFF2-40B4-BE49-F238E27FC236}">
                <a16:creationId xmlns:a16="http://schemas.microsoft.com/office/drawing/2014/main" id="{3EBBD34F-6CED-4C1D-931F-8764953A31B0}"/>
              </a:ext>
            </a:extLst>
          </p:cNvPr>
          <p:cNvGraphicFramePr>
            <a:graphicFrameLocks noChangeAspect="1"/>
          </p:cNvGraphicFramePr>
          <p:nvPr/>
        </p:nvGraphicFramePr>
        <p:xfrm>
          <a:off x="2155825" y="4267200"/>
          <a:ext cx="2917825" cy="1806575"/>
        </p:xfrm>
        <a:graphic>
          <a:graphicData uri="http://schemas.openxmlformats.org/presentationml/2006/ole">
            <mc:AlternateContent xmlns:mc="http://schemas.openxmlformats.org/markup-compatibility/2006">
              <mc:Choice xmlns:v="urn:schemas-microsoft-com:vml" Requires="v">
                <p:oleObj spid="_x0000_s45448" name="Equation" r:id="rId4" imgW="965200" imgH="596900" progId="Equation.DSMT4">
                  <p:embed/>
                </p:oleObj>
              </mc:Choice>
              <mc:Fallback>
                <p:oleObj name="Equation" r:id="rId4" imgW="965200" imgH="5969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5825" y="4267200"/>
                        <a:ext cx="2917825" cy="1806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4">
            <a:extLst>
              <a:ext uri="{FF2B5EF4-FFF2-40B4-BE49-F238E27FC236}">
                <a16:creationId xmlns:a16="http://schemas.microsoft.com/office/drawing/2014/main" id="{E1AED7E7-05D0-4035-9119-2520D0D37CDD}"/>
              </a:ext>
            </a:extLst>
          </p:cNvPr>
          <p:cNvGraphicFramePr>
            <a:graphicFrameLocks noChangeAspect="1"/>
          </p:cNvGraphicFramePr>
          <p:nvPr/>
        </p:nvGraphicFramePr>
        <p:xfrm>
          <a:off x="117475" y="1582738"/>
          <a:ext cx="3638550" cy="2740025"/>
        </p:xfrm>
        <a:graphic>
          <a:graphicData uri="http://schemas.openxmlformats.org/presentationml/2006/ole">
            <mc:AlternateContent xmlns:mc="http://schemas.openxmlformats.org/markup-compatibility/2006">
              <mc:Choice xmlns:v="urn:schemas-microsoft-com:vml" Requires="v">
                <p:oleObj spid="_x0000_s45449" name="Equation" r:id="rId6" imgW="1435100" imgH="1079500" progId="Equation.DSMT4">
                  <p:embed/>
                </p:oleObj>
              </mc:Choice>
              <mc:Fallback>
                <p:oleObj name="Equation" r:id="rId6" imgW="1435100" imgH="107950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475" y="1582738"/>
                        <a:ext cx="3638550" cy="2740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3" name="Rectangle 11">
            <a:extLst>
              <a:ext uri="{FF2B5EF4-FFF2-40B4-BE49-F238E27FC236}">
                <a16:creationId xmlns:a16="http://schemas.microsoft.com/office/drawing/2014/main" id="{0D557243-BF14-4E27-AEFB-31E9B9EE7797}"/>
              </a:ext>
            </a:extLst>
          </p:cNvPr>
          <p:cNvSpPr>
            <a:spLocks noChangeArrowheads="1"/>
          </p:cNvSpPr>
          <p:nvPr/>
        </p:nvSpPr>
        <p:spPr bwMode="auto">
          <a:xfrm>
            <a:off x="0" y="0"/>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45064" name="Rectangle 13">
            <a:extLst>
              <a:ext uri="{FF2B5EF4-FFF2-40B4-BE49-F238E27FC236}">
                <a16:creationId xmlns:a16="http://schemas.microsoft.com/office/drawing/2014/main" id="{ED4336EE-3F9C-47A1-93A6-B77E36CC657E}"/>
              </a:ext>
            </a:extLst>
          </p:cNvPr>
          <p:cNvSpPr>
            <a:spLocks noChangeArrowheads="1"/>
          </p:cNvSpPr>
          <p:nvPr/>
        </p:nvSpPr>
        <p:spPr bwMode="auto">
          <a:xfrm>
            <a:off x="0" y="0"/>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16" name="AutoShape 7">
            <a:extLst>
              <a:ext uri="{FF2B5EF4-FFF2-40B4-BE49-F238E27FC236}">
                <a16:creationId xmlns:a16="http://schemas.microsoft.com/office/drawing/2014/main" id="{19E21C37-67F3-43D0-9CC5-980A438612F1}"/>
              </a:ext>
            </a:extLst>
          </p:cNvPr>
          <p:cNvSpPr>
            <a:spLocks noChangeArrowheads="1"/>
          </p:cNvSpPr>
          <p:nvPr/>
        </p:nvSpPr>
        <p:spPr bwMode="auto">
          <a:xfrm>
            <a:off x="5605463" y="4999038"/>
            <a:ext cx="1916112" cy="747712"/>
          </a:xfrm>
          <a:prstGeom prst="wedgeRoundRectCallout">
            <a:avLst>
              <a:gd name="adj1" fmla="val -78398"/>
              <a:gd name="adj2" fmla="val -31923"/>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lIns="92075" tIns="46038" rIns="92075" bIns="46038"/>
          <a:lstStyle/>
          <a:p>
            <a:pPr algn="ctr" eaLnBrk="1" hangingPunct="1">
              <a:spcBef>
                <a:spcPct val="50000"/>
              </a:spcBef>
              <a:buClr>
                <a:schemeClr val="accent2"/>
              </a:buClr>
              <a:buSzPct val="80000"/>
              <a:buFont typeface="Wingdings" panose="05000000000000000000" pitchFamily="2" charset="2"/>
              <a:buNone/>
              <a:defRPr/>
            </a:pPr>
            <a:r>
              <a:rPr lang="zh-CN" altLang="en-US" sz="3600" b="0">
                <a:solidFill>
                  <a:schemeClr val="accent2"/>
                </a:solidFill>
                <a:latin typeface="宋体" pitchFamily="2" charset="-122"/>
                <a:ea typeface="宋体" pitchFamily="2" charset="-122"/>
              </a:rPr>
              <a:t>结论</a:t>
            </a:r>
            <a:r>
              <a:rPr lang="zh-CN" altLang="en-US" sz="3200" b="0">
                <a:solidFill>
                  <a:schemeClr val="accent2"/>
                </a:solidFill>
                <a:latin typeface="宋体" pitchFamily="2" charset="-122"/>
                <a:ea typeface="宋体" pitchFamily="2" charset="-122"/>
              </a:rPr>
              <a:t>？</a:t>
            </a:r>
            <a:endParaRPr lang="zh-CN" altLang="en-US" sz="3200" b="0" dirty="0">
              <a:solidFill>
                <a:schemeClr val="accent2"/>
              </a:solidFill>
              <a:latin typeface="宋体" pitchFamily="2" charset="-122"/>
              <a:ea typeface="宋体" pitchFamily="2" charset="-122"/>
            </a:endParaRPr>
          </a:p>
        </p:txBody>
      </p:sp>
      <p:sp>
        <p:nvSpPr>
          <p:cNvPr id="45066" name="标题 12">
            <a:extLst>
              <a:ext uri="{FF2B5EF4-FFF2-40B4-BE49-F238E27FC236}">
                <a16:creationId xmlns:a16="http://schemas.microsoft.com/office/drawing/2014/main" id="{81D28513-613B-4C53-B46C-65AB80522697}"/>
              </a:ext>
            </a:extLst>
          </p:cNvPr>
          <p:cNvSpPr>
            <a:spLocks noGrp="1" noChangeArrowheads="1"/>
          </p:cNvSpPr>
          <p:nvPr>
            <p:ph type="title"/>
          </p:nvPr>
        </p:nvSpPr>
        <p:spPr/>
        <p:txBody>
          <a:bodyPr/>
          <a:lstStyle/>
          <a:p>
            <a:r>
              <a:rPr lang="zh-CN" altLang="en-US"/>
              <a:t>直线透视变换讨论</a:t>
            </a:r>
          </a:p>
        </p:txBody>
      </p:sp>
      <p:cxnSp>
        <p:nvCxnSpPr>
          <p:cNvPr id="17" name="直接箭头连接符 16">
            <a:extLst>
              <a:ext uri="{FF2B5EF4-FFF2-40B4-BE49-F238E27FC236}">
                <a16:creationId xmlns:a16="http://schemas.microsoft.com/office/drawing/2014/main" id="{97BC038B-A641-4E29-9752-25BE466C7C79}"/>
              </a:ext>
            </a:extLst>
          </p:cNvPr>
          <p:cNvCxnSpPr>
            <a:cxnSpLocks noChangeShapeType="1"/>
          </p:cNvCxnSpPr>
          <p:nvPr/>
        </p:nvCxnSpPr>
        <p:spPr bwMode="auto">
          <a:xfrm>
            <a:off x="277813" y="5181600"/>
            <a:ext cx="1647825" cy="0"/>
          </a:xfrm>
          <a:prstGeom prst="straightConnector1">
            <a:avLst/>
          </a:prstGeom>
          <a:noFill/>
          <a:ln w="28575" algn="ctr">
            <a:solidFill>
              <a:schemeClr val="accent2"/>
            </a:solidFill>
            <a:round/>
            <a:headEnd/>
            <a:tailEnd type="arrow" w="med" len="med"/>
          </a:ln>
          <a:extLst>
            <a:ext uri="{909E8E84-426E-40DD-AFC4-6F175D3DCCD1}">
              <a14:hiddenFill xmlns:a14="http://schemas.microsoft.com/office/drawing/2010/main">
                <a:noFill/>
              </a14:hiddenFill>
            </a:ext>
          </a:extLst>
        </p:spPr>
      </p:cxnSp>
      <p:sp>
        <p:nvSpPr>
          <p:cNvPr id="2" name="文本框 1">
            <a:extLst>
              <a:ext uri="{FF2B5EF4-FFF2-40B4-BE49-F238E27FC236}">
                <a16:creationId xmlns:a16="http://schemas.microsoft.com/office/drawing/2014/main" id="{5A4673AA-67D7-4632-A513-B8B9E80D1AB0}"/>
              </a:ext>
            </a:extLst>
          </p:cNvPr>
          <p:cNvSpPr txBox="1">
            <a:spLocks noChangeArrowheads="1"/>
          </p:cNvSpPr>
          <p:nvPr/>
        </p:nvSpPr>
        <p:spPr bwMode="auto">
          <a:xfrm>
            <a:off x="490538" y="4527550"/>
            <a:ext cx="1133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r>
              <a:rPr lang="zh-CN" altLang="en-US" b="0">
                <a:latin typeface="宋体" panose="02010600030101010101" pitchFamily="2" charset="-122"/>
                <a:ea typeface="宋体" panose="02010600030101010101" pitchFamily="2" charset="-122"/>
              </a:rPr>
              <a:t>整理</a:t>
            </a:r>
          </a:p>
        </p:txBody>
      </p:sp>
      <p:graphicFrame>
        <p:nvGraphicFramePr>
          <p:cNvPr id="45069" name="对象 18">
            <a:extLst>
              <a:ext uri="{FF2B5EF4-FFF2-40B4-BE49-F238E27FC236}">
                <a16:creationId xmlns:a16="http://schemas.microsoft.com/office/drawing/2014/main" id="{2C54F716-89CF-43AD-A095-FFFA1A465933}"/>
              </a:ext>
            </a:extLst>
          </p:cNvPr>
          <p:cNvGraphicFramePr>
            <a:graphicFrameLocks noChangeAspect="1"/>
          </p:cNvGraphicFramePr>
          <p:nvPr>
            <p:extLst>
              <p:ext uri="{D42A27DB-BD31-4B8C-83A1-F6EECF244321}">
                <p14:modId xmlns:p14="http://schemas.microsoft.com/office/powerpoint/2010/main" val="1584884534"/>
              </p:ext>
            </p:extLst>
          </p:nvPr>
        </p:nvGraphicFramePr>
        <p:xfrm>
          <a:off x="4981575" y="1017652"/>
          <a:ext cx="4806950" cy="3805238"/>
        </p:xfrm>
        <a:graphic>
          <a:graphicData uri="http://schemas.openxmlformats.org/presentationml/2006/ole">
            <mc:AlternateContent xmlns:mc="http://schemas.openxmlformats.org/markup-compatibility/2006">
              <mc:Choice xmlns:v="urn:schemas-microsoft-com:vml" Requires="v">
                <p:oleObj spid="_x0000_s45450" name="Visio" r:id="rId8" imgW="2012689" imgH="1590451" progId="Visio.Drawing.11">
                  <p:embed/>
                </p:oleObj>
              </mc:Choice>
              <mc:Fallback>
                <p:oleObj name="Visio" r:id="rId8" imgW="2012689" imgH="1590451" progId="Visio.Drawing.11">
                  <p:embed/>
                  <p:pic>
                    <p:nvPicPr>
                      <p:cNvPr id="0" name="对象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81575" y="1017652"/>
                        <a:ext cx="4806950" cy="3805238"/>
                      </a:xfrm>
                      <a:prstGeom prst="rect">
                        <a:avLst/>
                      </a:prstGeom>
                      <a:solidFill>
                        <a:srgbClr val="F0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checkerboard(across)">
                                      <p:cBhvr>
                                        <p:cTn id="24" dur="500"/>
                                        <p:tgtEl>
                                          <p:spTgt spid="1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checkerboard(across)">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16" grpId="0" animBg="1"/>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883F6444-EDE5-46C9-8AA7-2F45BDD0AC2D}"/>
              </a:ext>
            </a:extLst>
          </p:cNvPr>
          <p:cNvSpPr>
            <a:spLocks noGrp="1" noChangeArrowheads="1"/>
          </p:cNvSpPr>
          <p:nvPr>
            <p:ph type="title"/>
          </p:nvPr>
        </p:nvSpPr>
        <p:spPr/>
        <p:txBody>
          <a:bodyPr/>
          <a:lstStyle/>
          <a:p>
            <a:r>
              <a:rPr lang="zh-CN" altLang="en-US"/>
              <a:t>直线透视变换讨论</a:t>
            </a:r>
          </a:p>
        </p:txBody>
      </p:sp>
      <p:sp>
        <p:nvSpPr>
          <p:cNvPr id="46083" name="内容占位符 2">
            <a:extLst>
              <a:ext uri="{FF2B5EF4-FFF2-40B4-BE49-F238E27FC236}">
                <a16:creationId xmlns:a16="http://schemas.microsoft.com/office/drawing/2014/main" id="{482B4AB3-A6F8-438F-B6C6-A8C6721E1798}"/>
              </a:ext>
            </a:extLst>
          </p:cNvPr>
          <p:cNvSpPr>
            <a:spLocks noGrp="1" noChangeArrowheads="1"/>
          </p:cNvSpPr>
          <p:nvPr>
            <p:ph idx="1"/>
          </p:nvPr>
        </p:nvSpPr>
        <p:spPr>
          <a:xfrm>
            <a:off x="247650" y="1089025"/>
            <a:ext cx="9163050" cy="1404938"/>
          </a:xfrm>
        </p:spPr>
        <p:txBody>
          <a:bodyPr/>
          <a:lstStyle/>
          <a:p>
            <a:r>
              <a:rPr lang="zh-CN" altLang="en-US" dirty="0">
                <a:latin typeface="华文中宋" panose="02010600040101010101" pitchFamily="2" charset="-122"/>
                <a:ea typeface="华文中宋" panose="02010600040101010101" pitchFamily="2" charset="-122"/>
              </a:rPr>
              <a:t>过视点</a:t>
            </a:r>
            <a:r>
              <a:rPr lang="en-US" altLang="zh-CN" dirty="0">
                <a:solidFill>
                  <a:srgbClr val="000000"/>
                </a:solidFill>
                <a:latin typeface="华文中宋" panose="02010600040101010101" pitchFamily="2" charset="-122"/>
                <a:ea typeface="华文中宋" panose="02010600040101010101" pitchFamily="2" charset="-122"/>
              </a:rPr>
              <a:t>(0, 0, d)</a:t>
            </a:r>
            <a:r>
              <a:rPr lang="zh-CN" altLang="en-US" dirty="0">
                <a:latin typeface="华文中宋" panose="02010600040101010101" pitchFamily="2" charset="-122"/>
                <a:ea typeface="华文中宋" panose="02010600040101010101" pitchFamily="2" charset="-122"/>
              </a:rPr>
              <a:t>直线透视为平行于</a:t>
            </a:r>
            <a:r>
              <a:rPr lang="en-US" altLang="zh-CN" dirty="0">
                <a:latin typeface="华文中宋" panose="02010600040101010101" pitchFamily="2" charset="-122"/>
                <a:ea typeface="华文中宋" panose="02010600040101010101" pitchFamily="2" charset="-122"/>
              </a:rPr>
              <a:t>z</a:t>
            </a:r>
            <a:r>
              <a:rPr lang="zh-CN" altLang="en-US" dirty="0">
                <a:latin typeface="华文中宋" panose="02010600040101010101" pitchFamily="2" charset="-122"/>
                <a:ea typeface="华文中宋" panose="02010600040101010101" pitchFamily="2" charset="-122"/>
              </a:rPr>
              <a:t>轴直线</a:t>
            </a:r>
            <a:endParaRPr lang="en-US" altLang="zh-CN" dirty="0">
              <a:latin typeface="华文中宋" panose="02010600040101010101" pitchFamily="2" charset="-122"/>
              <a:ea typeface="华文中宋" panose="02010600040101010101" pitchFamily="2" charset="-122"/>
            </a:endParaRPr>
          </a:p>
          <a:p>
            <a:r>
              <a:rPr lang="zh-CN" altLang="en-US" dirty="0">
                <a:solidFill>
                  <a:srgbClr val="000000"/>
                </a:solidFill>
                <a:latin typeface="华文中宋" panose="02010600040101010101" pitchFamily="2" charset="-122"/>
                <a:ea typeface="华文中宋" panose="02010600040101010101" pitchFamily="2" charset="-122"/>
              </a:rPr>
              <a:t>而平行于</a:t>
            </a:r>
            <a:r>
              <a:rPr lang="en-US" altLang="zh-CN" dirty="0">
                <a:solidFill>
                  <a:srgbClr val="000000"/>
                </a:solidFill>
                <a:latin typeface="华文中宋" panose="02010600040101010101" pitchFamily="2" charset="-122"/>
                <a:ea typeface="华文中宋" panose="02010600040101010101" pitchFamily="2" charset="-122"/>
              </a:rPr>
              <a:t>z</a:t>
            </a:r>
            <a:r>
              <a:rPr lang="zh-CN" altLang="en-US" dirty="0">
                <a:solidFill>
                  <a:srgbClr val="000000"/>
                </a:solidFill>
                <a:latin typeface="华文中宋" panose="02010600040101010101" pitchFamily="2" charset="-122"/>
                <a:ea typeface="华文中宋" panose="02010600040101010101" pitchFamily="2" charset="-122"/>
              </a:rPr>
              <a:t>轴直线的透视为过点</a:t>
            </a:r>
            <a:r>
              <a:rPr lang="en-US" altLang="zh-CN" dirty="0">
                <a:solidFill>
                  <a:srgbClr val="000000"/>
                </a:solidFill>
                <a:latin typeface="华文中宋" panose="02010600040101010101" pitchFamily="2" charset="-122"/>
                <a:ea typeface="华文中宋" panose="02010600040101010101" pitchFamily="2" charset="-122"/>
              </a:rPr>
              <a:t>(0, 0, -d)</a:t>
            </a:r>
            <a:r>
              <a:rPr lang="zh-CN" altLang="en-US" dirty="0">
                <a:solidFill>
                  <a:srgbClr val="000000"/>
                </a:solidFill>
                <a:latin typeface="华文中宋" panose="02010600040101010101" pitchFamily="2" charset="-122"/>
                <a:ea typeface="华文中宋" panose="02010600040101010101" pitchFamily="2" charset="-122"/>
              </a:rPr>
              <a:t>的直线</a:t>
            </a:r>
            <a:endParaRPr lang="en-US" altLang="zh-CN" dirty="0">
              <a:latin typeface="华文中宋" panose="02010600040101010101" pitchFamily="2" charset="-122"/>
              <a:ea typeface="华文中宋" panose="02010600040101010101" pitchFamily="2" charset="-122"/>
            </a:endParaRPr>
          </a:p>
        </p:txBody>
      </p:sp>
      <p:sp>
        <p:nvSpPr>
          <p:cNvPr id="47108" name="灯片编号占位符 3">
            <a:extLst>
              <a:ext uri="{FF2B5EF4-FFF2-40B4-BE49-F238E27FC236}">
                <a16:creationId xmlns:a16="http://schemas.microsoft.com/office/drawing/2014/main" id="{22EBCBA2-D839-45D7-BD22-C54E777FC98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5D7FEC77-C6C2-4CEC-9D66-794ED35487BD}" type="slidenum">
              <a:rPr lang="zh-CN" altLang="en-US" sz="1400" smtClean="0">
                <a:latin typeface="Arial" panose="020B0604020202020204" pitchFamily="34" charset="0"/>
                <a:ea typeface="宋体" panose="02010600030101010101" pitchFamily="2" charset="-122"/>
              </a:rPr>
              <a:pPr>
                <a:spcBef>
                  <a:spcPct val="0"/>
                </a:spcBef>
                <a:buFontTx/>
                <a:buNone/>
              </a:pPr>
              <a:t>36</a:t>
            </a:fld>
            <a:endParaRPr lang="en-US" altLang="zh-CN" sz="1400">
              <a:latin typeface="Arial" panose="020B0604020202020204" pitchFamily="34" charset="0"/>
              <a:ea typeface="宋体" panose="02010600030101010101" pitchFamily="2" charset="-122"/>
            </a:endParaRPr>
          </a:p>
        </p:txBody>
      </p:sp>
      <p:sp>
        <p:nvSpPr>
          <p:cNvPr id="47109" name="日期占位符 1">
            <a:extLst>
              <a:ext uri="{FF2B5EF4-FFF2-40B4-BE49-F238E27FC236}">
                <a16:creationId xmlns:a16="http://schemas.microsoft.com/office/drawing/2014/main" id="{025C7A9B-093E-4EF6-ACF7-A1DFCC4037F1}"/>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E011BD22-4877-45D2-B51C-B2A2DC022297}"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sp>
        <p:nvSpPr>
          <p:cNvPr id="47110" name="Rectangle 10">
            <a:extLst>
              <a:ext uri="{FF2B5EF4-FFF2-40B4-BE49-F238E27FC236}">
                <a16:creationId xmlns:a16="http://schemas.microsoft.com/office/drawing/2014/main" id="{450EB031-C394-47DE-89F5-BD7B7A27DF9E}"/>
              </a:ext>
            </a:extLst>
          </p:cNvPr>
          <p:cNvSpPr>
            <a:spLocks noChangeArrowheads="1"/>
          </p:cNvSpPr>
          <p:nvPr/>
        </p:nvSpPr>
        <p:spPr bwMode="auto">
          <a:xfrm>
            <a:off x="914400" y="2390775"/>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000" b="1">
                <a:solidFill>
                  <a:srgbClr val="FFFF00"/>
                </a:solidFill>
                <a:latin typeface="Arial" panose="020B0604020202020204" pitchFamily="34" charset="0"/>
                <a:ea typeface="黑体" panose="02010609060101010101" pitchFamily="49" charset="-122"/>
              </a:defRPr>
            </a:lvl1pPr>
            <a:lvl2pPr marL="742950" indent="-285750">
              <a:defRPr kumimoji="1" sz="2000" b="1">
                <a:solidFill>
                  <a:srgbClr val="FFFF00"/>
                </a:solidFill>
                <a:latin typeface="Arial" panose="020B0604020202020204" pitchFamily="34" charset="0"/>
                <a:ea typeface="黑体" panose="02010609060101010101" pitchFamily="49" charset="-122"/>
              </a:defRPr>
            </a:lvl2pPr>
            <a:lvl3pPr marL="1143000" indent="-228600">
              <a:defRPr kumimoji="1" sz="2000" b="1">
                <a:solidFill>
                  <a:srgbClr val="FFFF00"/>
                </a:solidFill>
                <a:latin typeface="Arial" panose="020B0604020202020204" pitchFamily="34" charset="0"/>
                <a:ea typeface="黑体" panose="02010609060101010101" pitchFamily="49" charset="-122"/>
              </a:defRPr>
            </a:lvl3pPr>
            <a:lvl4pPr marL="1600200" indent="-228600">
              <a:defRPr kumimoji="1" sz="2000" b="1">
                <a:solidFill>
                  <a:srgbClr val="FFFF00"/>
                </a:solidFill>
                <a:latin typeface="Arial" panose="020B0604020202020204" pitchFamily="34" charset="0"/>
                <a:ea typeface="黑体" panose="02010609060101010101" pitchFamily="49" charset="-122"/>
              </a:defRPr>
            </a:lvl4pPr>
            <a:lvl5pPr marL="2057400" indent="-228600">
              <a:defRPr kumimoji="1" sz="2000" b="1">
                <a:solidFill>
                  <a:srgbClr val="FFFF00"/>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000" b="1">
                <a:solidFill>
                  <a:srgbClr val="FFFF00"/>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000" b="1">
                <a:solidFill>
                  <a:srgbClr val="FFFF00"/>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000" b="1">
                <a:solidFill>
                  <a:srgbClr val="FFFF00"/>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000" b="1">
                <a:solidFill>
                  <a:srgbClr val="FFFF00"/>
                </a:solidFill>
                <a:latin typeface="Arial" panose="020B0604020202020204" pitchFamily="34" charset="0"/>
                <a:ea typeface="黑体" panose="02010609060101010101" pitchFamily="49" charset="-122"/>
              </a:defRPr>
            </a:lvl9pPr>
          </a:lstStyle>
          <a:p>
            <a:endParaRPr lang="zh-CN" altLang="en-US"/>
          </a:p>
        </p:txBody>
      </p:sp>
      <p:sp>
        <p:nvSpPr>
          <p:cNvPr id="47111" name="Rectangle 12">
            <a:extLst>
              <a:ext uri="{FF2B5EF4-FFF2-40B4-BE49-F238E27FC236}">
                <a16:creationId xmlns:a16="http://schemas.microsoft.com/office/drawing/2014/main" id="{ACF27693-BAA6-4A6E-8685-687CB3A86039}"/>
              </a:ext>
            </a:extLst>
          </p:cNvPr>
          <p:cNvSpPr>
            <a:spLocks noChangeArrowheads="1"/>
          </p:cNvSpPr>
          <p:nvPr/>
        </p:nvSpPr>
        <p:spPr bwMode="auto">
          <a:xfrm>
            <a:off x="165100" y="3792538"/>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000" b="1">
                <a:solidFill>
                  <a:srgbClr val="FFFF00"/>
                </a:solidFill>
                <a:latin typeface="Arial" panose="020B0604020202020204" pitchFamily="34" charset="0"/>
                <a:ea typeface="黑体" panose="02010609060101010101" pitchFamily="49" charset="-122"/>
              </a:defRPr>
            </a:lvl1pPr>
            <a:lvl2pPr marL="742950" indent="-285750">
              <a:defRPr kumimoji="1" sz="2000" b="1">
                <a:solidFill>
                  <a:srgbClr val="FFFF00"/>
                </a:solidFill>
                <a:latin typeface="Arial" panose="020B0604020202020204" pitchFamily="34" charset="0"/>
                <a:ea typeface="黑体" panose="02010609060101010101" pitchFamily="49" charset="-122"/>
              </a:defRPr>
            </a:lvl2pPr>
            <a:lvl3pPr marL="1143000" indent="-228600">
              <a:defRPr kumimoji="1" sz="2000" b="1">
                <a:solidFill>
                  <a:srgbClr val="FFFF00"/>
                </a:solidFill>
                <a:latin typeface="Arial" panose="020B0604020202020204" pitchFamily="34" charset="0"/>
                <a:ea typeface="黑体" panose="02010609060101010101" pitchFamily="49" charset="-122"/>
              </a:defRPr>
            </a:lvl3pPr>
            <a:lvl4pPr marL="1600200" indent="-228600">
              <a:defRPr kumimoji="1" sz="2000" b="1">
                <a:solidFill>
                  <a:srgbClr val="FFFF00"/>
                </a:solidFill>
                <a:latin typeface="Arial" panose="020B0604020202020204" pitchFamily="34" charset="0"/>
                <a:ea typeface="黑体" panose="02010609060101010101" pitchFamily="49" charset="-122"/>
              </a:defRPr>
            </a:lvl4pPr>
            <a:lvl5pPr marL="2057400" indent="-228600">
              <a:defRPr kumimoji="1" sz="2000" b="1">
                <a:solidFill>
                  <a:srgbClr val="FFFF00"/>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000" b="1">
                <a:solidFill>
                  <a:srgbClr val="FFFF00"/>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000" b="1">
                <a:solidFill>
                  <a:srgbClr val="FFFF00"/>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000" b="1">
                <a:solidFill>
                  <a:srgbClr val="FFFF00"/>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000" b="1">
                <a:solidFill>
                  <a:srgbClr val="FFFF00"/>
                </a:solidFill>
                <a:latin typeface="Arial" panose="020B0604020202020204" pitchFamily="34" charset="0"/>
                <a:ea typeface="黑体" panose="02010609060101010101" pitchFamily="49" charset="-122"/>
              </a:defRPr>
            </a:lvl9pPr>
          </a:lstStyle>
          <a:p>
            <a:endParaRPr lang="zh-CN" altLang="en-US"/>
          </a:p>
        </p:txBody>
      </p:sp>
      <p:sp>
        <p:nvSpPr>
          <p:cNvPr id="47112" name="Rectangle 14">
            <a:extLst>
              <a:ext uri="{FF2B5EF4-FFF2-40B4-BE49-F238E27FC236}">
                <a16:creationId xmlns:a16="http://schemas.microsoft.com/office/drawing/2014/main" id="{E762B478-9CB3-48C0-BB2F-3E74EF868CF5}"/>
              </a:ext>
            </a:extLst>
          </p:cNvPr>
          <p:cNvSpPr>
            <a:spLocks noChangeArrowheads="1"/>
          </p:cNvSpPr>
          <p:nvPr/>
        </p:nvSpPr>
        <p:spPr bwMode="auto">
          <a:xfrm>
            <a:off x="1341438" y="3571875"/>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000" b="1">
                <a:solidFill>
                  <a:srgbClr val="FFFF00"/>
                </a:solidFill>
                <a:latin typeface="Arial" panose="020B0604020202020204" pitchFamily="34" charset="0"/>
                <a:ea typeface="黑体" panose="02010609060101010101" pitchFamily="49" charset="-122"/>
              </a:defRPr>
            </a:lvl1pPr>
            <a:lvl2pPr marL="742950" indent="-285750">
              <a:defRPr kumimoji="1" sz="2000" b="1">
                <a:solidFill>
                  <a:srgbClr val="FFFF00"/>
                </a:solidFill>
                <a:latin typeface="Arial" panose="020B0604020202020204" pitchFamily="34" charset="0"/>
                <a:ea typeface="黑体" panose="02010609060101010101" pitchFamily="49" charset="-122"/>
              </a:defRPr>
            </a:lvl2pPr>
            <a:lvl3pPr marL="1143000" indent="-228600">
              <a:defRPr kumimoji="1" sz="2000" b="1">
                <a:solidFill>
                  <a:srgbClr val="FFFF00"/>
                </a:solidFill>
                <a:latin typeface="Arial" panose="020B0604020202020204" pitchFamily="34" charset="0"/>
                <a:ea typeface="黑体" panose="02010609060101010101" pitchFamily="49" charset="-122"/>
              </a:defRPr>
            </a:lvl3pPr>
            <a:lvl4pPr marL="1600200" indent="-228600">
              <a:defRPr kumimoji="1" sz="2000" b="1">
                <a:solidFill>
                  <a:srgbClr val="FFFF00"/>
                </a:solidFill>
                <a:latin typeface="Arial" panose="020B0604020202020204" pitchFamily="34" charset="0"/>
                <a:ea typeface="黑体" panose="02010609060101010101" pitchFamily="49" charset="-122"/>
              </a:defRPr>
            </a:lvl4pPr>
            <a:lvl5pPr marL="2057400" indent="-228600">
              <a:defRPr kumimoji="1" sz="2000" b="1">
                <a:solidFill>
                  <a:srgbClr val="FFFF00"/>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000" b="1">
                <a:solidFill>
                  <a:srgbClr val="FFFF00"/>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000" b="1">
                <a:solidFill>
                  <a:srgbClr val="FFFF00"/>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000" b="1">
                <a:solidFill>
                  <a:srgbClr val="FFFF00"/>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000" b="1">
                <a:solidFill>
                  <a:srgbClr val="FFFF00"/>
                </a:solidFill>
                <a:latin typeface="Arial" panose="020B0604020202020204" pitchFamily="34" charset="0"/>
                <a:ea typeface="黑体" panose="02010609060101010101" pitchFamily="49" charset="-122"/>
              </a:defRPr>
            </a:lvl9pPr>
          </a:lstStyle>
          <a:p>
            <a:endParaRPr lang="zh-CN" altLang="en-US"/>
          </a:p>
        </p:txBody>
      </p:sp>
      <p:graphicFrame>
        <p:nvGraphicFramePr>
          <p:cNvPr id="47113" name="对象 10">
            <a:extLst>
              <a:ext uri="{FF2B5EF4-FFF2-40B4-BE49-F238E27FC236}">
                <a16:creationId xmlns:a16="http://schemas.microsoft.com/office/drawing/2014/main" id="{827A9063-4474-452A-984C-74B5631F6C6B}"/>
              </a:ext>
            </a:extLst>
          </p:cNvPr>
          <p:cNvGraphicFramePr>
            <a:graphicFrameLocks noChangeAspect="1"/>
          </p:cNvGraphicFramePr>
          <p:nvPr/>
        </p:nvGraphicFramePr>
        <p:xfrm>
          <a:off x="4148138" y="2493963"/>
          <a:ext cx="5262562" cy="4164012"/>
        </p:xfrm>
        <a:graphic>
          <a:graphicData uri="http://schemas.openxmlformats.org/presentationml/2006/ole">
            <mc:AlternateContent xmlns:mc="http://schemas.openxmlformats.org/markup-compatibility/2006">
              <mc:Choice xmlns:v="urn:schemas-microsoft-com:vml" Requires="v">
                <p:oleObj spid="_x0000_s47240" name="Visio" r:id="rId3" imgW="2012689" imgH="1590451" progId="Visio.Drawing.11">
                  <p:embed/>
                </p:oleObj>
              </mc:Choice>
              <mc:Fallback>
                <p:oleObj name="Visio" r:id="rId3" imgW="2012689" imgH="1590451" progId="Visio.Drawing.11">
                  <p:embed/>
                  <p:pic>
                    <p:nvPicPr>
                      <p:cNvPr id="0" name="对象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8138" y="2493963"/>
                        <a:ext cx="5262562" cy="4164012"/>
                      </a:xfrm>
                      <a:prstGeom prst="rect">
                        <a:avLst/>
                      </a:prstGeom>
                      <a:solidFill>
                        <a:srgbClr val="F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6">
            <a:extLst>
              <a:ext uri="{FF2B5EF4-FFF2-40B4-BE49-F238E27FC236}">
                <a16:creationId xmlns:a16="http://schemas.microsoft.com/office/drawing/2014/main" id="{2583FA02-3C34-4C36-BE7D-A9C9DC94A9F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0AF42DA0-F7FC-4412-918B-9FAA25DEF1C1}" type="slidenum">
              <a:rPr lang="zh-CN" altLang="en-US" sz="1400" smtClean="0">
                <a:latin typeface="Arial" panose="020B0604020202020204" pitchFamily="34" charset="0"/>
                <a:ea typeface="宋体" panose="02010600030101010101" pitchFamily="2" charset="-122"/>
              </a:rPr>
              <a:pPr>
                <a:spcBef>
                  <a:spcPct val="0"/>
                </a:spcBef>
                <a:buFontTx/>
                <a:buNone/>
              </a:pPr>
              <a:t>37</a:t>
            </a:fld>
            <a:endParaRPr lang="en-US" altLang="zh-CN" sz="1400">
              <a:latin typeface="Arial" panose="020B0604020202020204" pitchFamily="34" charset="0"/>
              <a:ea typeface="宋体" panose="02010600030101010101" pitchFamily="2" charset="-122"/>
            </a:endParaRPr>
          </a:p>
        </p:txBody>
      </p:sp>
      <p:sp>
        <p:nvSpPr>
          <p:cNvPr id="48131" name="Rectangle 2">
            <a:extLst>
              <a:ext uri="{FF2B5EF4-FFF2-40B4-BE49-F238E27FC236}">
                <a16:creationId xmlns:a16="http://schemas.microsoft.com/office/drawing/2014/main" id="{90555057-0BFA-4B8B-8759-C514C95D245D}"/>
              </a:ext>
            </a:extLst>
          </p:cNvPr>
          <p:cNvSpPr>
            <a:spLocks noGrp="1" noChangeArrowheads="1"/>
          </p:cNvSpPr>
          <p:nvPr>
            <p:ph type="title"/>
          </p:nvPr>
        </p:nvSpPr>
        <p:spPr/>
        <p:txBody>
          <a:bodyPr/>
          <a:lstStyle/>
          <a:p>
            <a:pPr eaLnBrk="1" hangingPunct="1"/>
            <a:r>
              <a:rPr lang="zh-CN" altLang="en-US"/>
              <a:t>投影变换</a:t>
            </a:r>
            <a:endParaRPr lang="en-US" altLang="zh-CN"/>
          </a:p>
        </p:txBody>
      </p:sp>
      <p:sp>
        <p:nvSpPr>
          <p:cNvPr id="48132" name="Rectangle 3">
            <a:extLst>
              <a:ext uri="{FF2B5EF4-FFF2-40B4-BE49-F238E27FC236}">
                <a16:creationId xmlns:a16="http://schemas.microsoft.com/office/drawing/2014/main" id="{98A6B2E4-D8B0-4F39-8516-23D2D4300317}"/>
              </a:ext>
            </a:extLst>
          </p:cNvPr>
          <p:cNvSpPr>
            <a:spLocks noGrp="1" noChangeArrowheads="1"/>
          </p:cNvSpPr>
          <p:nvPr>
            <p:ph type="body" sz="half" idx="1"/>
          </p:nvPr>
        </p:nvSpPr>
        <p:spPr>
          <a:xfrm>
            <a:off x="247650" y="1219200"/>
            <a:ext cx="9434513" cy="5181600"/>
          </a:xfrm>
        </p:spPr>
        <p:txBody>
          <a:bodyPr/>
          <a:lstStyle/>
          <a:p>
            <a:pPr eaLnBrk="1" hangingPunct="1"/>
            <a:r>
              <a:rPr lang="zh-CN" altLang="en-US" sz="3600" dirty="0">
                <a:solidFill>
                  <a:schemeClr val="bg2"/>
                </a:solidFill>
              </a:rPr>
              <a:t>平行投影</a:t>
            </a:r>
            <a:endParaRPr lang="en-US" altLang="zh-CN" sz="3600" dirty="0">
              <a:solidFill>
                <a:schemeClr val="bg2"/>
              </a:solidFill>
            </a:endParaRPr>
          </a:p>
          <a:p>
            <a:pPr lvl="1" eaLnBrk="1" hangingPunct="1"/>
            <a:r>
              <a:rPr lang="zh-CN" altLang="en-US" sz="3600" dirty="0">
                <a:solidFill>
                  <a:schemeClr val="bg2"/>
                </a:solidFill>
              </a:rPr>
              <a:t>三视图</a:t>
            </a:r>
            <a:endParaRPr lang="en-US" altLang="zh-CN" sz="3600" dirty="0">
              <a:solidFill>
                <a:schemeClr val="bg2"/>
              </a:solidFill>
            </a:endParaRPr>
          </a:p>
          <a:p>
            <a:pPr eaLnBrk="1" hangingPunct="1"/>
            <a:r>
              <a:rPr lang="zh-CN" altLang="en-US" sz="3600" dirty="0">
                <a:solidFill>
                  <a:schemeClr val="bg2"/>
                </a:solidFill>
              </a:rPr>
              <a:t>透视投影</a:t>
            </a:r>
            <a:endParaRPr lang="en-US" altLang="zh-CN" sz="3600" dirty="0">
              <a:solidFill>
                <a:schemeClr val="bg2"/>
              </a:solidFill>
            </a:endParaRPr>
          </a:p>
          <a:p>
            <a:pPr lvl="1" eaLnBrk="1" hangingPunct="1"/>
            <a:r>
              <a:rPr lang="zh-CN" altLang="en-US" sz="3600" dirty="0">
                <a:solidFill>
                  <a:schemeClr val="bg2"/>
                </a:solidFill>
              </a:rPr>
              <a:t>点</a:t>
            </a:r>
            <a:endParaRPr lang="en-US" altLang="zh-CN" sz="3600" dirty="0">
              <a:solidFill>
                <a:schemeClr val="bg2"/>
              </a:solidFill>
            </a:endParaRPr>
          </a:p>
          <a:p>
            <a:pPr lvl="1" eaLnBrk="1" hangingPunct="1"/>
            <a:r>
              <a:rPr lang="zh-CN" altLang="en-US" sz="3600" dirty="0">
                <a:solidFill>
                  <a:schemeClr val="bg2"/>
                </a:solidFill>
              </a:rPr>
              <a:t>直线</a:t>
            </a:r>
            <a:endParaRPr lang="en-US" altLang="zh-CN" sz="3600" dirty="0">
              <a:solidFill>
                <a:schemeClr val="bg2"/>
              </a:solidFill>
            </a:endParaRPr>
          </a:p>
          <a:p>
            <a:pPr lvl="1" eaLnBrk="1" hangingPunct="1"/>
            <a:r>
              <a:rPr lang="zh-CN" altLang="en-US" sz="3600" dirty="0"/>
              <a:t>体</a:t>
            </a:r>
            <a:endParaRPr lang="en-US" altLang="zh-CN" sz="3600" dirty="0"/>
          </a:p>
          <a:p>
            <a:pPr lvl="1" eaLnBrk="1" hangingPunct="1"/>
            <a:r>
              <a:rPr lang="zh-CN" altLang="en-US" sz="3600" dirty="0"/>
              <a:t>分类</a:t>
            </a:r>
            <a:endParaRPr lang="en-US" altLang="zh-CN" sz="3600" dirty="0"/>
          </a:p>
        </p:txBody>
      </p:sp>
      <p:sp>
        <p:nvSpPr>
          <p:cNvPr id="48133" name="日期占位符 1">
            <a:extLst>
              <a:ext uri="{FF2B5EF4-FFF2-40B4-BE49-F238E27FC236}">
                <a16:creationId xmlns:a16="http://schemas.microsoft.com/office/drawing/2014/main" id="{3AB3B4A3-5F3F-4A29-B0DB-48884C04D2C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8A2F873C-73AC-490D-A97E-0433D70C183F}"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a:extLst>
              <a:ext uri="{FF2B5EF4-FFF2-40B4-BE49-F238E27FC236}">
                <a16:creationId xmlns:a16="http://schemas.microsoft.com/office/drawing/2014/main" id="{107A682A-4992-4FBA-A92E-F8DF12224A93}"/>
              </a:ext>
            </a:extLst>
          </p:cNvPr>
          <p:cNvGraphicFramePr>
            <a:graphicFrameLocks noChangeAspect="1"/>
          </p:cNvGraphicFramePr>
          <p:nvPr>
            <p:extLst>
              <p:ext uri="{D42A27DB-BD31-4B8C-83A1-F6EECF244321}">
                <p14:modId xmlns:p14="http://schemas.microsoft.com/office/powerpoint/2010/main" val="1290235585"/>
              </p:ext>
            </p:extLst>
          </p:nvPr>
        </p:nvGraphicFramePr>
        <p:xfrm>
          <a:off x="3629706" y="3224828"/>
          <a:ext cx="5824537" cy="3633893"/>
        </p:xfrm>
        <a:graphic>
          <a:graphicData uri="http://schemas.openxmlformats.org/presentationml/2006/ole">
            <mc:AlternateContent xmlns:mc="http://schemas.openxmlformats.org/markup-compatibility/2006">
              <mc:Choice xmlns:v="urn:schemas-microsoft-com:vml" Requires="v">
                <p:oleObj spid="_x0000_s49230" name="Visio" r:id="rId3" imgW="4305412" imgH="2686050" progId="Visio.Drawing.15">
                  <p:embed/>
                </p:oleObj>
              </mc:Choice>
              <mc:Fallback>
                <p:oleObj name="Visio" r:id="rId3" imgW="4305412" imgH="268605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9706" y="3224828"/>
                        <a:ext cx="5824537" cy="3633893"/>
                      </a:xfrm>
                      <a:prstGeom prst="rect">
                        <a:avLst/>
                      </a:prstGeom>
                      <a:solidFill>
                        <a:srgbClr val="F0FFFF"/>
                      </a:solidFill>
                    </p:spPr>
                  </p:pic>
                </p:oleObj>
              </mc:Fallback>
            </mc:AlternateContent>
          </a:graphicData>
        </a:graphic>
      </p:graphicFrame>
      <p:sp>
        <p:nvSpPr>
          <p:cNvPr id="49154" name="灯片编号占位符 5">
            <a:extLst>
              <a:ext uri="{FF2B5EF4-FFF2-40B4-BE49-F238E27FC236}">
                <a16:creationId xmlns:a16="http://schemas.microsoft.com/office/drawing/2014/main" id="{BE889245-383B-4553-A81D-E5584DEC3A7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0778783D-6169-43AC-96FB-06C26E28C56C}" type="slidenum">
              <a:rPr lang="zh-CN" altLang="en-US" sz="1400" smtClean="0">
                <a:latin typeface="Arial" panose="020B0604020202020204" pitchFamily="34" charset="0"/>
                <a:ea typeface="宋体" panose="02010600030101010101" pitchFamily="2" charset="-122"/>
              </a:rPr>
              <a:pPr>
                <a:spcBef>
                  <a:spcPct val="0"/>
                </a:spcBef>
                <a:buFontTx/>
                <a:buNone/>
              </a:pPr>
              <a:t>38</a:t>
            </a:fld>
            <a:endParaRPr lang="en-US" altLang="zh-CN" sz="1400">
              <a:latin typeface="Arial" panose="020B0604020202020204" pitchFamily="34" charset="0"/>
              <a:ea typeface="宋体" panose="02010600030101010101" pitchFamily="2" charset="-122"/>
            </a:endParaRPr>
          </a:p>
        </p:txBody>
      </p:sp>
      <p:sp>
        <p:nvSpPr>
          <p:cNvPr id="49155" name="Rectangle 3">
            <a:extLst>
              <a:ext uri="{FF2B5EF4-FFF2-40B4-BE49-F238E27FC236}">
                <a16:creationId xmlns:a16="http://schemas.microsoft.com/office/drawing/2014/main" id="{E597B8B0-CB70-4118-BF4B-38DDFA33F389}"/>
              </a:ext>
            </a:extLst>
          </p:cNvPr>
          <p:cNvSpPr>
            <a:spLocks noGrp="1" noChangeArrowheads="1"/>
          </p:cNvSpPr>
          <p:nvPr>
            <p:ph type="body" idx="1"/>
          </p:nvPr>
        </p:nvSpPr>
        <p:spPr>
          <a:xfrm>
            <a:off x="742950" y="990600"/>
            <a:ext cx="8420100" cy="5105400"/>
          </a:xfrm>
        </p:spPr>
        <p:txBody>
          <a:bodyPr/>
          <a:lstStyle/>
          <a:p>
            <a:pPr algn="just" eaLnBrk="1" hangingPunct="1"/>
            <a:r>
              <a:rPr lang="zh-CN" altLang="en-US">
                <a:ea typeface="宋体" panose="02010600030101010101" pitchFamily="2" charset="-122"/>
              </a:rPr>
              <a:t>立方体</a:t>
            </a:r>
          </a:p>
          <a:p>
            <a:pPr eaLnBrk="1" hangingPunct="1"/>
            <a:endParaRPr lang="zh-CN" altLang="en-US">
              <a:ea typeface="宋体" panose="02010600030101010101" pitchFamily="2" charset="-122"/>
            </a:endParaRPr>
          </a:p>
        </p:txBody>
      </p:sp>
      <p:sp>
        <p:nvSpPr>
          <p:cNvPr id="49156" name="标题 5">
            <a:extLst>
              <a:ext uri="{FF2B5EF4-FFF2-40B4-BE49-F238E27FC236}">
                <a16:creationId xmlns:a16="http://schemas.microsoft.com/office/drawing/2014/main" id="{E73130A3-F8FC-4D60-9BF7-2DAEE486FEFF}"/>
              </a:ext>
            </a:extLst>
          </p:cNvPr>
          <p:cNvSpPr>
            <a:spLocks noGrp="1" noChangeArrowheads="1"/>
          </p:cNvSpPr>
          <p:nvPr>
            <p:ph type="title"/>
          </p:nvPr>
        </p:nvSpPr>
        <p:spPr/>
        <p:txBody>
          <a:bodyPr/>
          <a:lstStyle/>
          <a:p>
            <a:r>
              <a:rPr lang="zh-CN" altLang="en-US"/>
              <a:t>立体的透视投影</a:t>
            </a:r>
          </a:p>
        </p:txBody>
      </p:sp>
      <p:pic>
        <p:nvPicPr>
          <p:cNvPr id="49157" name="Picture 6">
            <a:extLst>
              <a:ext uri="{FF2B5EF4-FFF2-40B4-BE49-F238E27FC236}">
                <a16:creationId xmlns:a16="http://schemas.microsoft.com/office/drawing/2014/main" id="{BAF34712-A0CD-422C-87E6-C8F0F48801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3462" t="12640" r="7240"/>
          <a:stretch>
            <a:fillRect/>
          </a:stretch>
        </p:blipFill>
        <p:spPr bwMode="auto">
          <a:xfrm>
            <a:off x="254852" y="1608776"/>
            <a:ext cx="3300412" cy="251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pic>
        <p:nvPicPr>
          <p:cNvPr id="31752" name="Picture 8">
            <a:extLst>
              <a:ext uri="{FF2B5EF4-FFF2-40B4-BE49-F238E27FC236}">
                <a16:creationId xmlns:a16="http://schemas.microsoft.com/office/drawing/2014/main" id="{81563680-5133-4CA8-B4B8-9E86CF31D3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276" r="7310" b="18741"/>
          <a:stretch/>
        </p:blipFill>
        <p:spPr bwMode="auto">
          <a:xfrm>
            <a:off x="6646862" y="1071757"/>
            <a:ext cx="3216275" cy="1910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pic>
        <p:nvPicPr>
          <p:cNvPr id="49159" name="Picture 10">
            <a:extLst>
              <a:ext uri="{FF2B5EF4-FFF2-40B4-BE49-F238E27FC236}">
                <a16:creationId xmlns:a16="http://schemas.microsoft.com/office/drawing/2014/main" id="{FC3D0274-F579-468A-87E6-EE768A1D86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3193" t="18483" r="26202" b="16965"/>
          <a:stretch>
            <a:fillRect/>
          </a:stretch>
        </p:blipFill>
        <p:spPr bwMode="auto">
          <a:xfrm>
            <a:off x="293688" y="4203700"/>
            <a:ext cx="2386012" cy="246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12" name="Rectangle 3">
            <a:extLst>
              <a:ext uri="{FF2B5EF4-FFF2-40B4-BE49-F238E27FC236}">
                <a16:creationId xmlns:a16="http://schemas.microsoft.com/office/drawing/2014/main" id="{FB851B92-98CA-49D0-87E3-A30E30CF3131}"/>
              </a:ext>
            </a:extLst>
          </p:cNvPr>
          <p:cNvSpPr txBox="1">
            <a:spLocks noChangeArrowheads="1"/>
          </p:cNvSpPr>
          <p:nvPr/>
        </p:nvSpPr>
        <p:spPr bwMode="auto">
          <a:xfrm>
            <a:off x="2806700" y="1066366"/>
            <a:ext cx="3975100" cy="633413"/>
          </a:xfrm>
          <a:prstGeom prst="rect">
            <a:avLst/>
          </a:prstGeom>
          <a:noFill/>
          <a:ln w="9525">
            <a:noFill/>
            <a:miter lim="800000"/>
            <a:headEnd/>
            <a:tailEnd/>
          </a:ln>
        </p:spPr>
        <p:txBody>
          <a:bodyPr/>
          <a:lstStyle/>
          <a:p>
            <a:pPr marL="342900" indent="-342900" algn="just" eaLnBrk="1" hangingPunct="1">
              <a:spcBef>
                <a:spcPct val="20000"/>
              </a:spcBef>
              <a:buFont typeface="Wingdings" panose="05000000000000000000" pitchFamily="2" charset="2"/>
              <a:buNone/>
              <a:defRPr/>
            </a:pPr>
            <a:r>
              <a:rPr kumimoji="0" lang="zh-CN" altLang="en-US" sz="3200" b="0" kern="0" dirty="0">
                <a:solidFill>
                  <a:schemeClr val="tx1"/>
                </a:solidFill>
                <a:latin typeface="华文宋体" pitchFamily="2" charset="-122"/>
                <a:ea typeface="宋体" pitchFamily="2" charset="-122"/>
              </a:rPr>
              <a:t>主轴</a:t>
            </a:r>
            <a:r>
              <a:rPr kumimoji="0" lang="en-US" altLang="zh-CN" sz="3200" b="0" kern="0" dirty="0">
                <a:solidFill>
                  <a:schemeClr val="tx1"/>
                </a:solidFill>
                <a:latin typeface="华文宋体" pitchFamily="2" charset="-122"/>
                <a:ea typeface="宋体" pitchFamily="2" charset="-122"/>
              </a:rPr>
              <a:t>:</a:t>
            </a:r>
            <a:r>
              <a:rPr kumimoji="0" lang="zh-CN" altLang="en-US" sz="3200" b="0" kern="0" dirty="0">
                <a:solidFill>
                  <a:schemeClr val="tx1"/>
                </a:solidFill>
                <a:latin typeface="华文宋体" pitchFamily="2" charset="-122"/>
                <a:ea typeface="宋体" pitchFamily="2" charset="-122"/>
              </a:rPr>
              <a:t>世界坐标系的轴</a:t>
            </a:r>
            <a:endParaRPr kumimoji="0" lang="en-US" altLang="zh-CN" sz="3200" b="0" kern="0" dirty="0">
              <a:solidFill>
                <a:schemeClr val="tx1"/>
              </a:solidFill>
              <a:latin typeface="华文宋体" pitchFamily="2" charset="-122"/>
              <a:ea typeface="宋体" pitchFamily="2" charset="-122"/>
            </a:endParaRPr>
          </a:p>
          <a:p>
            <a:pPr marL="342900" indent="-342900" eaLnBrk="1" hangingPunct="1">
              <a:spcBef>
                <a:spcPct val="20000"/>
              </a:spcBef>
              <a:buFontTx/>
              <a:buChar char="•"/>
              <a:defRPr/>
            </a:pPr>
            <a:endParaRPr kumimoji="0" lang="zh-CN" altLang="en-US" sz="3200" b="0" kern="0" dirty="0">
              <a:solidFill>
                <a:schemeClr val="tx1"/>
              </a:solidFill>
              <a:latin typeface="华文宋体" pitchFamily="2" charset="-122"/>
              <a:ea typeface="宋体" pitchFamily="2" charset="-122"/>
            </a:endParaRPr>
          </a:p>
        </p:txBody>
      </p:sp>
      <p:sp>
        <p:nvSpPr>
          <p:cNvPr id="49162" name="日期占位符 1">
            <a:extLst>
              <a:ext uri="{FF2B5EF4-FFF2-40B4-BE49-F238E27FC236}">
                <a16:creationId xmlns:a16="http://schemas.microsoft.com/office/drawing/2014/main" id="{0391993D-9673-4B12-82B4-78B81175673B}"/>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9BA8E679-5F32-465F-B429-1855738AD837}"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sp>
        <p:nvSpPr>
          <p:cNvPr id="14" name="Rectangle 3">
            <a:extLst>
              <a:ext uri="{FF2B5EF4-FFF2-40B4-BE49-F238E27FC236}">
                <a16:creationId xmlns:a16="http://schemas.microsoft.com/office/drawing/2014/main" id="{931415FB-1233-4F2D-95A9-74BE45044183}"/>
              </a:ext>
            </a:extLst>
          </p:cNvPr>
          <p:cNvSpPr txBox="1">
            <a:spLocks noChangeArrowheads="1"/>
          </p:cNvSpPr>
          <p:nvPr/>
        </p:nvSpPr>
        <p:spPr bwMode="auto">
          <a:xfrm>
            <a:off x="2867819" y="1608776"/>
            <a:ext cx="1770062" cy="633412"/>
          </a:xfrm>
          <a:prstGeom prst="rect">
            <a:avLst/>
          </a:prstGeom>
          <a:noFill/>
          <a:ln w="9525">
            <a:noFill/>
            <a:miter lim="800000"/>
            <a:headEnd/>
            <a:tailEnd/>
          </a:ln>
        </p:spPr>
        <p:txBody>
          <a:bodyPr/>
          <a:lstStyle/>
          <a:p>
            <a:pPr marL="342900" indent="-342900" algn="just" eaLnBrk="1" hangingPunct="1">
              <a:spcBef>
                <a:spcPct val="20000"/>
              </a:spcBef>
              <a:buFont typeface="Wingdings" panose="05000000000000000000" pitchFamily="2" charset="2"/>
              <a:buNone/>
              <a:defRPr/>
            </a:pPr>
            <a:r>
              <a:rPr kumimoji="0" lang="zh-CN" altLang="en-US" sz="3200" b="0" kern="0" dirty="0">
                <a:solidFill>
                  <a:schemeClr val="tx1"/>
                </a:solidFill>
                <a:latin typeface="华文宋体" pitchFamily="2" charset="-122"/>
                <a:ea typeface="宋体" pitchFamily="2" charset="-122"/>
              </a:rPr>
              <a:t>主灭点</a:t>
            </a:r>
            <a:endParaRPr kumimoji="0" lang="en-US" altLang="zh-CN" sz="3200" b="0" kern="0" dirty="0">
              <a:solidFill>
                <a:schemeClr val="tx1"/>
              </a:solidFill>
              <a:latin typeface="华文宋体" pitchFamily="2" charset="-122"/>
              <a:ea typeface="宋体" pitchFamily="2" charset="-122"/>
            </a:endParaRPr>
          </a:p>
          <a:p>
            <a:pPr marL="342900" indent="-342900" eaLnBrk="1" hangingPunct="1">
              <a:spcBef>
                <a:spcPct val="20000"/>
              </a:spcBef>
              <a:buFontTx/>
              <a:buChar char="•"/>
              <a:defRPr/>
            </a:pPr>
            <a:endParaRPr kumimoji="0" lang="zh-CN" altLang="en-US" sz="3200" b="0" kern="0" dirty="0">
              <a:solidFill>
                <a:schemeClr val="tx1"/>
              </a:solidFill>
              <a:latin typeface="华文宋体" pitchFamily="2" charset="-122"/>
              <a:ea typeface="宋体" pitchFamily="2" charset="-122"/>
            </a:endParaRPr>
          </a:p>
        </p:txBody>
      </p:sp>
      <p:sp>
        <p:nvSpPr>
          <p:cNvPr id="2" name="Rectangle 2">
            <a:extLst>
              <a:ext uri="{FF2B5EF4-FFF2-40B4-BE49-F238E27FC236}">
                <a16:creationId xmlns:a16="http://schemas.microsoft.com/office/drawing/2014/main" id="{6182234B-D8B9-42A4-A23A-6CBFC9E47B38}"/>
              </a:ext>
            </a:extLst>
          </p:cNvPr>
          <p:cNvSpPr>
            <a:spLocks noChangeArrowheads="1"/>
          </p:cNvSpPr>
          <p:nvPr/>
        </p:nvSpPr>
        <p:spPr bwMode="auto">
          <a:xfrm>
            <a:off x="3429908" y="3459163"/>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7F5FD9B2-D626-4253-B37E-CB6ACF81F10C}"/>
              </a:ext>
            </a:extLst>
          </p:cNvPr>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1752"/>
                                        </p:tgtEl>
                                        <p:attrNameLst>
                                          <p:attrName>style.visibility</p:attrName>
                                        </p:attrNameLst>
                                      </p:cBhvr>
                                      <p:to>
                                        <p:strVal val="visible"/>
                                      </p:to>
                                    </p:set>
                                    <p:animEffect transition="in" filter="checkerboard(across)">
                                      <p:cBhvr>
                                        <p:cTn id="12" dur="500"/>
                                        <p:tgtEl>
                                          <p:spTgt spid="3175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checkerboard(across)">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a:extLst>
              <a:ext uri="{FF2B5EF4-FFF2-40B4-BE49-F238E27FC236}">
                <a16:creationId xmlns:a16="http://schemas.microsoft.com/office/drawing/2014/main" id="{E94D7282-5867-423C-A9EE-ADFC7A2183C8}"/>
              </a:ext>
            </a:extLst>
          </p:cNvPr>
          <p:cNvSpPr>
            <a:spLocks noGrp="1" noChangeArrowheads="1"/>
          </p:cNvSpPr>
          <p:nvPr>
            <p:ph type="body" idx="1"/>
          </p:nvPr>
        </p:nvSpPr>
        <p:spPr>
          <a:xfrm>
            <a:off x="577850" y="1093788"/>
            <a:ext cx="8585200" cy="5002212"/>
          </a:xfrm>
        </p:spPr>
        <p:txBody>
          <a:bodyPr/>
          <a:lstStyle/>
          <a:p>
            <a:pPr algn="just" eaLnBrk="1" hangingPunct="1"/>
            <a:r>
              <a:rPr lang="zh-CN" altLang="en-US" dirty="0">
                <a:ea typeface="宋体" panose="02010600030101010101" pitchFamily="2" charset="-122"/>
              </a:rPr>
              <a:t>当主轴</a:t>
            </a:r>
            <a:r>
              <a:rPr lang="en-US" altLang="zh-CN" dirty="0">
                <a:ea typeface="宋体" panose="02010600030101010101" pitchFamily="2" charset="-122"/>
              </a:rPr>
              <a:t>o</a:t>
            </a:r>
            <a:r>
              <a:rPr lang="en-US" altLang="zh-CN" i="1" dirty="0"/>
              <a:t>y</a:t>
            </a:r>
            <a:r>
              <a:rPr lang="zh-CN" altLang="en-US" dirty="0">
                <a:ea typeface="宋体" panose="02010600030101010101" pitchFamily="2" charset="-122"/>
              </a:rPr>
              <a:t>与投影面垂直</a:t>
            </a:r>
            <a:endParaRPr lang="en-US" altLang="zh-CN" dirty="0">
              <a:ea typeface="宋体" panose="02010600030101010101" pitchFamily="2" charset="-122"/>
            </a:endParaRPr>
          </a:p>
          <a:p>
            <a:pPr algn="just" eaLnBrk="1" hangingPunct="1"/>
            <a:r>
              <a:rPr lang="zh-CN" altLang="en-US" dirty="0">
                <a:ea typeface="宋体" panose="02010600030101010101" pitchFamily="2" charset="-122"/>
              </a:rPr>
              <a:t>透视图只有一个主灭点</a:t>
            </a:r>
          </a:p>
          <a:p>
            <a:pPr eaLnBrk="1" hangingPunct="1"/>
            <a:endParaRPr lang="zh-CN" altLang="en-US" dirty="0">
              <a:ea typeface="宋体" panose="02010600030101010101" pitchFamily="2" charset="-122"/>
            </a:endParaRPr>
          </a:p>
        </p:txBody>
      </p:sp>
      <p:sp>
        <p:nvSpPr>
          <p:cNvPr id="50180" name="灯片编号占位符 5">
            <a:extLst>
              <a:ext uri="{FF2B5EF4-FFF2-40B4-BE49-F238E27FC236}">
                <a16:creationId xmlns:a16="http://schemas.microsoft.com/office/drawing/2014/main" id="{081FDCF2-CFC0-419B-86D3-FEDC9CC9265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BD50D93D-E08C-4E13-AE41-50411E603A47}" type="slidenum">
              <a:rPr lang="zh-CN" altLang="en-US" sz="1400" smtClean="0">
                <a:latin typeface="Arial" panose="020B0604020202020204" pitchFamily="34" charset="0"/>
                <a:ea typeface="宋体" panose="02010600030101010101" pitchFamily="2" charset="-122"/>
              </a:rPr>
              <a:pPr>
                <a:spcBef>
                  <a:spcPct val="0"/>
                </a:spcBef>
                <a:buFontTx/>
                <a:buNone/>
              </a:pPr>
              <a:t>39</a:t>
            </a:fld>
            <a:endParaRPr lang="en-US" altLang="zh-CN" sz="1400">
              <a:latin typeface="Arial" panose="020B0604020202020204" pitchFamily="34" charset="0"/>
              <a:ea typeface="宋体" panose="02010600030101010101" pitchFamily="2" charset="-122"/>
            </a:endParaRPr>
          </a:p>
        </p:txBody>
      </p:sp>
      <p:pic>
        <p:nvPicPr>
          <p:cNvPr id="39942" name="Picture 8">
            <a:extLst>
              <a:ext uri="{FF2B5EF4-FFF2-40B4-BE49-F238E27FC236}">
                <a16:creationId xmlns:a16="http://schemas.microsoft.com/office/drawing/2014/main" id="{DE72F86C-7B5D-44BD-A6C3-AC9DD4DBBD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1975" y="1919288"/>
            <a:ext cx="2857500"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50182" name="标题 6">
            <a:extLst>
              <a:ext uri="{FF2B5EF4-FFF2-40B4-BE49-F238E27FC236}">
                <a16:creationId xmlns:a16="http://schemas.microsoft.com/office/drawing/2014/main" id="{C2B4006D-CFF9-43F0-B72F-B638F4C619E8}"/>
              </a:ext>
            </a:extLst>
          </p:cNvPr>
          <p:cNvSpPr>
            <a:spLocks noGrp="1" noChangeArrowheads="1"/>
          </p:cNvSpPr>
          <p:nvPr>
            <p:ph type="title"/>
          </p:nvPr>
        </p:nvSpPr>
        <p:spPr/>
        <p:txBody>
          <a:bodyPr/>
          <a:lstStyle/>
          <a:p>
            <a:r>
              <a:rPr lang="zh-CN" altLang="en-US"/>
              <a:t>一点透视（平行透视）</a:t>
            </a:r>
          </a:p>
        </p:txBody>
      </p:sp>
      <p:sp>
        <p:nvSpPr>
          <p:cNvPr id="50183" name="日期占位符 1">
            <a:extLst>
              <a:ext uri="{FF2B5EF4-FFF2-40B4-BE49-F238E27FC236}">
                <a16:creationId xmlns:a16="http://schemas.microsoft.com/office/drawing/2014/main" id="{F4E030FF-83DD-4D5E-9A47-01056AF2407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8B42B210-F87E-4E70-BBF6-8454EEF12DDF}"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graphicFrame>
        <p:nvGraphicFramePr>
          <p:cNvPr id="8" name="对象 7">
            <a:extLst>
              <a:ext uri="{FF2B5EF4-FFF2-40B4-BE49-F238E27FC236}">
                <a16:creationId xmlns:a16="http://schemas.microsoft.com/office/drawing/2014/main" id="{604F6008-7DE0-4139-8E8E-52E8D8093D39}"/>
              </a:ext>
            </a:extLst>
          </p:cNvPr>
          <p:cNvGraphicFramePr>
            <a:graphicFrameLocks noChangeAspect="1"/>
          </p:cNvGraphicFramePr>
          <p:nvPr>
            <p:extLst>
              <p:ext uri="{D42A27DB-BD31-4B8C-83A1-F6EECF244321}">
                <p14:modId xmlns:p14="http://schemas.microsoft.com/office/powerpoint/2010/main" val="1060099429"/>
              </p:ext>
            </p:extLst>
          </p:nvPr>
        </p:nvGraphicFramePr>
        <p:xfrm>
          <a:off x="481013" y="2734970"/>
          <a:ext cx="5824537" cy="3633893"/>
        </p:xfrm>
        <a:graphic>
          <a:graphicData uri="http://schemas.openxmlformats.org/presentationml/2006/ole">
            <mc:AlternateContent xmlns:mc="http://schemas.openxmlformats.org/markup-compatibility/2006">
              <mc:Choice xmlns:v="urn:schemas-microsoft-com:vml" Requires="v">
                <p:oleObj spid="_x0000_s50249" name="Visio" r:id="rId5" imgW="4305412" imgH="2686050" progId="Visio.Drawing.15">
                  <p:embed/>
                </p:oleObj>
              </mc:Choice>
              <mc:Fallback>
                <p:oleObj name="Visio" r:id="rId5" imgW="4305412" imgH="2686050" progId="Visio.Drawing.15">
                  <p:embed/>
                  <p:pic>
                    <p:nvPicPr>
                      <p:cNvPr id="3" name="对象 2">
                        <a:extLst>
                          <a:ext uri="{FF2B5EF4-FFF2-40B4-BE49-F238E27FC236}">
                            <a16:creationId xmlns:a16="http://schemas.microsoft.com/office/drawing/2014/main" id="{107A682A-4992-4FBA-A92E-F8DF12224A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013" y="2734970"/>
                        <a:ext cx="5824537" cy="3633893"/>
                      </a:xfrm>
                      <a:prstGeom prst="rect">
                        <a:avLst/>
                      </a:prstGeom>
                      <a:solidFill>
                        <a:srgbClr val="F0FFFF"/>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9938">
                                            <p:txEl>
                                              <p:pRg st="1" end="1"/>
                                            </p:txEl>
                                          </p:spTgt>
                                        </p:tgtEl>
                                        <p:attrNameLst>
                                          <p:attrName>style.visibility</p:attrName>
                                        </p:attrNameLst>
                                      </p:cBhvr>
                                      <p:to>
                                        <p:strVal val="visible"/>
                                      </p:to>
                                    </p:set>
                                    <p:animEffect transition="in" filter="blinds(horizontal)">
                                      <p:cBhvr>
                                        <p:cTn id="7" dur="500"/>
                                        <p:tgtEl>
                                          <p:spTgt spid="39938">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9942"/>
                                        </p:tgtEl>
                                        <p:attrNameLst>
                                          <p:attrName>style.visibility</p:attrName>
                                        </p:attrNameLst>
                                      </p:cBhvr>
                                      <p:to>
                                        <p:strVal val="visible"/>
                                      </p:to>
                                    </p:set>
                                    <p:animEffect transition="in" filter="checkerboard(across)">
                                      <p:cBhvr>
                                        <p:cTn id="12" dur="500"/>
                                        <p:tgtEl>
                                          <p:spTgt spid="399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6">
            <a:extLst>
              <a:ext uri="{FF2B5EF4-FFF2-40B4-BE49-F238E27FC236}">
                <a16:creationId xmlns:a16="http://schemas.microsoft.com/office/drawing/2014/main" id="{9DFBB4B2-7DCF-4D8C-ADF9-1D6DE5DB786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1D6463F9-9E89-4674-B2AB-D556D6195D87}" type="slidenum">
              <a:rPr lang="zh-CN" altLang="en-US" sz="1400" smtClean="0">
                <a:latin typeface="Arial" panose="020B0604020202020204" pitchFamily="34" charset="0"/>
                <a:ea typeface="宋体" panose="02010600030101010101" pitchFamily="2" charset="-122"/>
              </a:rPr>
              <a:pPr>
                <a:spcBef>
                  <a:spcPct val="0"/>
                </a:spcBef>
                <a:buFontTx/>
                <a:buNone/>
              </a:pPr>
              <a:t>4</a:t>
            </a:fld>
            <a:endParaRPr lang="en-US" altLang="zh-CN" sz="1400">
              <a:latin typeface="Arial" panose="020B0604020202020204" pitchFamily="34" charset="0"/>
              <a:ea typeface="宋体" panose="02010600030101010101" pitchFamily="2" charset="-122"/>
            </a:endParaRPr>
          </a:p>
        </p:txBody>
      </p:sp>
      <p:sp>
        <p:nvSpPr>
          <p:cNvPr id="10243" name="Rectangle 2">
            <a:extLst>
              <a:ext uri="{FF2B5EF4-FFF2-40B4-BE49-F238E27FC236}">
                <a16:creationId xmlns:a16="http://schemas.microsoft.com/office/drawing/2014/main" id="{A93834B4-9C3A-4BDC-A8FE-064F0EA236C5}"/>
              </a:ext>
            </a:extLst>
          </p:cNvPr>
          <p:cNvSpPr>
            <a:spLocks noGrp="1" noChangeArrowheads="1"/>
          </p:cNvSpPr>
          <p:nvPr>
            <p:ph type="title"/>
          </p:nvPr>
        </p:nvSpPr>
        <p:spPr/>
        <p:txBody>
          <a:bodyPr/>
          <a:lstStyle/>
          <a:p>
            <a:pPr eaLnBrk="1" hangingPunct="1"/>
            <a:r>
              <a:rPr lang="zh-CN" altLang="en-US" dirty="0"/>
              <a:t>投影变换</a:t>
            </a:r>
            <a:endParaRPr lang="en-US" altLang="zh-CN" dirty="0"/>
          </a:p>
        </p:txBody>
      </p:sp>
      <p:sp>
        <p:nvSpPr>
          <p:cNvPr id="10244" name="Rectangle 3">
            <a:extLst>
              <a:ext uri="{FF2B5EF4-FFF2-40B4-BE49-F238E27FC236}">
                <a16:creationId xmlns:a16="http://schemas.microsoft.com/office/drawing/2014/main" id="{7B414890-3DD6-4289-83C3-25622856BC58}"/>
              </a:ext>
            </a:extLst>
          </p:cNvPr>
          <p:cNvSpPr>
            <a:spLocks noGrp="1" noChangeArrowheads="1"/>
          </p:cNvSpPr>
          <p:nvPr>
            <p:ph type="body" sz="half" idx="1"/>
          </p:nvPr>
        </p:nvSpPr>
        <p:spPr>
          <a:xfrm>
            <a:off x="247650" y="1219200"/>
            <a:ext cx="9434513" cy="5181600"/>
          </a:xfrm>
        </p:spPr>
        <p:txBody>
          <a:bodyPr/>
          <a:lstStyle/>
          <a:p>
            <a:pPr eaLnBrk="1" hangingPunct="1"/>
            <a:r>
              <a:rPr lang="zh-CN" altLang="en-US" sz="3600" dirty="0"/>
              <a:t>平行投影</a:t>
            </a:r>
            <a:endParaRPr lang="en-US" altLang="zh-CN" sz="3600" dirty="0"/>
          </a:p>
          <a:p>
            <a:pPr lvl="1" eaLnBrk="1" hangingPunct="1"/>
            <a:r>
              <a:rPr lang="zh-CN" altLang="en-US" sz="3600" dirty="0"/>
              <a:t>三视图</a:t>
            </a:r>
            <a:endParaRPr lang="en-US" altLang="zh-CN" sz="3600" dirty="0"/>
          </a:p>
          <a:p>
            <a:pPr eaLnBrk="1" hangingPunct="1"/>
            <a:r>
              <a:rPr lang="zh-CN" altLang="en-US" sz="3600" dirty="0"/>
              <a:t>透视投影</a:t>
            </a:r>
            <a:endParaRPr lang="en-US" altLang="zh-CN" sz="3600" dirty="0"/>
          </a:p>
          <a:p>
            <a:pPr lvl="1" eaLnBrk="1" hangingPunct="1"/>
            <a:r>
              <a:rPr lang="zh-CN" altLang="en-US" sz="3600" dirty="0"/>
              <a:t>点</a:t>
            </a:r>
            <a:endParaRPr lang="en-US" altLang="zh-CN" sz="3600" dirty="0"/>
          </a:p>
          <a:p>
            <a:pPr lvl="1" eaLnBrk="1" hangingPunct="1"/>
            <a:r>
              <a:rPr lang="zh-CN" altLang="en-US" sz="3600" dirty="0"/>
              <a:t>直线</a:t>
            </a:r>
            <a:endParaRPr lang="en-US" altLang="zh-CN" sz="3600" dirty="0"/>
          </a:p>
          <a:p>
            <a:pPr lvl="1" eaLnBrk="1" hangingPunct="1"/>
            <a:r>
              <a:rPr lang="zh-CN" altLang="en-US" sz="3600" dirty="0"/>
              <a:t>体</a:t>
            </a:r>
            <a:endParaRPr lang="en-US" altLang="zh-CN" sz="3600" dirty="0"/>
          </a:p>
          <a:p>
            <a:pPr lvl="1" eaLnBrk="1" hangingPunct="1"/>
            <a:r>
              <a:rPr lang="zh-CN" altLang="en-US" sz="3600" dirty="0"/>
              <a:t>分类</a:t>
            </a:r>
            <a:endParaRPr lang="en-US" altLang="zh-CN" sz="3600" dirty="0"/>
          </a:p>
        </p:txBody>
      </p:sp>
      <p:sp>
        <p:nvSpPr>
          <p:cNvPr id="10245" name="日期占位符 1">
            <a:extLst>
              <a:ext uri="{FF2B5EF4-FFF2-40B4-BE49-F238E27FC236}">
                <a16:creationId xmlns:a16="http://schemas.microsoft.com/office/drawing/2014/main" id="{347EEB1A-2146-4F27-80F7-008B179D88C1}"/>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93D0C08F-01E6-47FB-B03D-DCD10FD0395F}"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5">
            <a:extLst>
              <a:ext uri="{FF2B5EF4-FFF2-40B4-BE49-F238E27FC236}">
                <a16:creationId xmlns:a16="http://schemas.microsoft.com/office/drawing/2014/main" id="{FD373E76-AA4F-421F-A889-8CF496E07C1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8F2D668D-D71B-4E45-A6FA-EC2B8B951782}" type="slidenum">
              <a:rPr lang="zh-CN" altLang="en-US" sz="1400" smtClean="0">
                <a:latin typeface="Arial" panose="020B0604020202020204" pitchFamily="34" charset="0"/>
                <a:ea typeface="宋体" panose="02010600030101010101" pitchFamily="2" charset="-122"/>
              </a:rPr>
              <a:pPr>
                <a:spcBef>
                  <a:spcPct val="0"/>
                </a:spcBef>
                <a:buFontTx/>
                <a:buNone/>
              </a:pPr>
              <a:t>40</a:t>
            </a:fld>
            <a:endParaRPr lang="en-US" altLang="zh-CN" sz="1400">
              <a:latin typeface="Arial" panose="020B0604020202020204" pitchFamily="34" charset="0"/>
              <a:ea typeface="宋体" panose="02010600030101010101" pitchFamily="2" charset="-122"/>
            </a:endParaRPr>
          </a:p>
        </p:txBody>
      </p:sp>
      <p:sp>
        <p:nvSpPr>
          <p:cNvPr id="51203" name="Rectangle 3">
            <a:extLst>
              <a:ext uri="{FF2B5EF4-FFF2-40B4-BE49-F238E27FC236}">
                <a16:creationId xmlns:a16="http://schemas.microsoft.com/office/drawing/2014/main" id="{31D2EB06-28E4-4291-9921-EBDF2A1E52B3}"/>
              </a:ext>
            </a:extLst>
          </p:cNvPr>
          <p:cNvSpPr>
            <a:spLocks noGrp="1" noChangeArrowheads="1"/>
          </p:cNvSpPr>
          <p:nvPr>
            <p:ph type="body" idx="1"/>
          </p:nvPr>
        </p:nvSpPr>
        <p:spPr/>
        <p:txBody>
          <a:bodyPr/>
          <a:lstStyle/>
          <a:p>
            <a:pPr eaLnBrk="1" hangingPunct="1"/>
            <a:endParaRPr lang="zh-CN" altLang="en-US">
              <a:ea typeface="宋体" panose="02010600030101010101" pitchFamily="2" charset="-122"/>
            </a:endParaRPr>
          </a:p>
        </p:txBody>
      </p:sp>
      <p:sp>
        <p:nvSpPr>
          <p:cNvPr id="51204" name="标题 7">
            <a:extLst>
              <a:ext uri="{FF2B5EF4-FFF2-40B4-BE49-F238E27FC236}">
                <a16:creationId xmlns:a16="http://schemas.microsoft.com/office/drawing/2014/main" id="{556E7187-730B-4836-9E45-CDD4AA2481BA}"/>
              </a:ext>
            </a:extLst>
          </p:cNvPr>
          <p:cNvSpPr>
            <a:spLocks noGrp="1" noChangeArrowheads="1"/>
          </p:cNvSpPr>
          <p:nvPr>
            <p:ph type="title"/>
          </p:nvPr>
        </p:nvSpPr>
        <p:spPr/>
        <p:txBody>
          <a:bodyPr/>
          <a:lstStyle/>
          <a:p>
            <a:r>
              <a:rPr lang="zh-CN" altLang="en-US"/>
              <a:t>一点透视（平行透视）</a:t>
            </a:r>
          </a:p>
        </p:txBody>
      </p:sp>
      <p:pic>
        <p:nvPicPr>
          <p:cNvPr id="51205" name="Picture 10">
            <a:extLst>
              <a:ext uri="{FF2B5EF4-FFF2-40B4-BE49-F238E27FC236}">
                <a16:creationId xmlns:a16="http://schemas.microsoft.com/office/drawing/2014/main" id="{54277CC3-385B-4788-B56D-6F4867B7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492" t="2162" r="1785" b="5148"/>
          <a:stretch>
            <a:fillRect/>
          </a:stretch>
        </p:blipFill>
        <p:spPr bwMode="auto">
          <a:xfrm>
            <a:off x="420688" y="2754313"/>
            <a:ext cx="5222875" cy="375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pic>
        <p:nvPicPr>
          <p:cNvPr id="51206" name="Picture 12" descr="http://www.ypjzxgt.com/uppic/cases/200904/1238579442_1.jpg">
            <a:extLst>
              <a:ext uri="{FF2B5EF4-FFF2-40B4-BE49-F238E27FC236}">
                <a16:creationId xmlns:a16="http://schemas.microsoft.com/office/drawing/2014/main" id="{01555BB0-121F-4242-9AEA-C97490341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1138" y="1092200"/>
            <a:ext cx="4446587"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2" descr="http://i24.photobucket.com/albums/c17/hui100/tou%20shi/DSCN1402.jpg">
            <a:extLst>
              <a:ext uri="{FF2B5EF4-FFF2-40B4-BE49-F238E27FC236}">
                <a16:creationId xmlns:a16="http://schemas.microsoft.com/office/drawing/2014/main" id="{90664DED-00A8-4D1E-9C29-6E7232BC84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44875"/>
          <a:stretch>
            <a:fillRect/>
          </a:stretch>
        </p:blipFill>
        <p:spPr bwMode="auto">
          <a:xfrm>
            <a:off x="6559550" y="4495800"/>
            <a:ext cx="320992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8" name="日期占位符 1">
            <a:extLst>
              <a:ext uri="{FF2B5EF4-FFF2-40B4-BE49-F238E27FC236}">
                <a16:creationId xmlns:a16="http://schemas.microsoft.com/office/drawing/2014/main" id="{2D8AC017-3D7F-4E8B-8FAE-017B4D96C785}"/>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B51B740D-4509-44F3-9156-AF56A53B3A6F}"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a:extLst>
              <a:ext uri="{FF2B5EF4-FFF2-40B4-BE49-F238E27FC236}">
                <a16:creationId xmlns:a16="http://schemas.microsoft.com/office/drawing/2014/main" id="{3C7D7D33-A087-410D-B0DA-9B7308DECB99}"/>
              </a:ext>
            </a:extLst>
          </p:cNvPr>
          <p:cNvGraphicFramePr>
            <a:graphicFrameLocks noChangeAspect="1"/>
          </p:cNvGraphicFramePr>
          <p:nvPr>
            <p:extLst>
              <p:ext uri="{D42A27DB-BD31-4B8C-83A1-F6EECF244321}">
                <p14:modId xmlns:p14="http://schemas.microsoft.com/office/powerpoint/2010/main" val="2618322058"/>
              </p:ext>
            </p:extLst>
          </p:nvPr>
        </p:nvGraphicFramePr>
        <p:xfrm>
          <a:off x="-15875" y="3895058"/>
          <a:ext cx="4724399" cy="2973840"/>
        </p:xfrm>
        <a:graphic>
          <a:graphicData uri="http://schemas.openxmlformats.org/presentationml/2006/ole">
            <mc:AlternateContent xmlns:mc="http://schemas.openxmlformats.org/markup-compatibility/2006">
              <mc:Choice xmlns:v="urn:schemas-microsoft-com:vml" Requires="v">
                <p:oleObj spid="_x0000_s51274" name="Visio" r:id="rId3" imgW="4267088" imgH="2686050" progId="Visio.Drawing.15">
                  <p:embed/>
                </p:oleObj>
              </mc:Choice>
              <mc:Fallback>
                <p:oleObj name="Visio" r:id="rId3" imgW="4267088" imgH="268605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5" y="3895058"/>
                        <a:ext cx="4724399" cy="2973840"/>
                      </a:xfrm>
                      <a:prstGeom prst="rect">
                        <a:avLst/>
                      </a:prstGeom>
                      <a:solidFill>
                        <a:srgbClr val="F0FFFF"/>
                      </a:solidFill>
                    </p:spPr>
                  </p:pic>
                </p:oleObj>
              </mc:Fallback>
            </mc:AlternateContent>
          </a:graphicData>
        </a:graphic>
      </p:graphicFrame>
      <p:sp>
        <p:nvSpPr>
          <p:cNvPr id="52226" name="灯片编号占位符 5">
            <a:extLst>
              <a:ext uri="{FF2B5EF4-FFF2-40B4-BE49-F238E27FC236}">
                <a16:creationId xmlns:a16="http://schemas.microsoft.com/office/drawing/2014/main" id="{CC6FC8C7-F842-4A1B-AADE-EC920B5F769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46534408-54E6-4C06-90BC-01F817B88F13}" type="slidenum">
              <a:rPr lang="zh-CN" altLang="en-US" sz="1400" smtClean="0">
                <a:latin typeface="Arial" panose="020B0604020202020204" pitchFamily="34" charset="0"/>
                <a:ea typeface="宋体" panose="02010600030101010101" pitchFamily="2" charset="-122"/>
              </a:rPr>
              <a:pPr>
                <a:spcBef>
                  <a:spcPct val="0"/>
                </a:spcBef>
                <a:buFontTx/>
                <a:buNone/>
              </a:pPr>
              <a:t>41</a:t>
            </a:fld>
            <a:endParaRPr lang="en-US" altLang="zh-CN" sz="1400">
              <a:latin typeface="Arial" panose="020B0604020202020204" pitchFamily="34" charset="0"/>
              <a:ea typeface="宋体" panose="02010600030101010101" pitchFamily="2" charset="-122"/>
            </a:endParaRPr>
          </a:p>
        </p:txBody>
      </p:sp>
      <p:sp>
        <p:nvSpPr>
          <p:cNvPr id="41988" name="Rectangle 3">
            <a:extLst>
              <a:ext uri="{FF2B5EF4-FFF2-40B4-BE49-F238E27FC236}">
                <a16:creationId xmlns:a16="http://schemas.microsoft.com/office/drawing/2014/main" id="{EEF6A034-B2EC-4D5E-B6FB-9821C2CEDC5D}"/>
              </a:ext>
            </a:extLst>
          </p:cNvPr>
          <p:cNvSpPr>
            <a:spLocks noGrp="1" noChangeArrowheads="1"/>
          </p:cNvSpPr>
          <p:nvPr>
            <p:ph type="body" idx="1"/>
          </p:nvPr>
        </p:nvSpPr>
        <p:spPr>
          <a:xfrm>
            <a:off x="492125" y="1033463"/>
            <a:ext cx="8653463" cy="5084762"/>
          </a:xfrm>
        </p:spPr>
        <p:txBody>
          <a:bodyPr/>
          <a:lstStyle/>
          <a:p>
            <a:pPr algn="just" eaLnBrk="1" hangingPunct="1"/>
            <a:r>
              <a:rPr lang="zh-CN" altLang="en-US">
                <a:ea typeface="宋体" panose="02010600030101010101" pitchFamily="2" charset="-122"/>
              </a:rPr>
              <a:t>主轴中</a:t>
            </a:r>
            <a:r>
              <a:rPr lang="zh-CN" altLang="en-US" i="1">
                <a:ea typeface="宋体" panose="02010600030101010101" pitchFamily="2" charset="-122"/>
              </a:rPr>
              <a:t>一</a:t>
            </a:r>
            <a:r>
              <a:rPr lang="zh-CN" altLang="en-US">
                <a:ea typeface="宋体" panose="02010600030101010101" pitchFamily="2" charset="-122"/>
              </a:rPr>
              <a:t>轴与画面平行，两轴与画面相交</a:t>
            </a:r>
            <a:endParaRPr lang="en-US" altLang="zh-CN">
              <a:ea typeface="宋体" panose="02010600030101010101" pitchFamily="2" charset="-122"/>
            </a:endParaRPr>
          </a:p>
          <a:p>
            <a:pPr algn="just" eaLnBrk="1" hangingPunct="1"/>
            <a:r>
              <a:rPr lang="zh-CN" altLang="en-US">
                <a:ea typeface="宋体" panose="02010600030101010101" pitchFamily="2" charset="-122"/>
              </a:rPr>
              <a:t>透视图有两个主灭点</a:t>
            </a:r>
          </a:p>
          <a:p>
            <a:pPr eaLnBrk="1" hangingPunct="1"/>
            <a:endParaRPr lang="zh-CN" altLang="en-US">
              <a:ea typeface="宋体" panose="02010600030101010101" pitchFamily="2" charset="-122"/>
            </a:endParaRPr>
          </a:p>
        </p:txBody>
      </p:sp>
      <p:pic>
        <p:nvPicPr>
          <p:cNvPr id="52229" name="Picture 6">
            <a:extLst>
              <a:ext uri="{FF2B5EF4-FFF2-40B4-BE49-F238E27FC236}">
                <a16:creationId xmlns:a16="http://schemas.microsoft.com/office/drawing/2014/main" id="{39E7CF06-1193-4BC1-881A-0C99174C66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496" t="14088" r="3490" b="8705"/>
          <a:stretch>
            <a:fillRect/>
          </a:stretch>
        </p:blipFill>
        <p:spPr bwMode="auto">
          <a:xfrm>
            <a:off x="874713" y="2101700"/>
            <a:ext cx="3546475" cy="1910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pic>
        <p:nvPicPr>
          <p:cNvPr id="32775" name="Picture 7">
            <a:extLst>
              <a:ext uri="{FF2B5EF4-FFF2-40B4-BE49-F238E27FC236}">
                <a16:creationId xmlns:a16="http://schemas.microsoft.com/office/drawing/2014/main" id="{A47F8F3F-F6CC-42B5-9257-3428EF23DA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1923716"/>
            <a:ext cx="472440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pic>
        <p:nvPicPr>
          <p:cNvPr id="8" name="Picture 7">
            <a:extLst>
              <a:ext uri="{FF2B5EF4-FFF2-40B4-BE49-F238E27FC236}">
                <a16:creationId xmlns:a16="http://schemas.microsoft.com/office/drawing/2014/main" id="{1B4F134F-7BCF-4051-8B98-010682F22D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50880"/>
          <a:stretch>
            <a:fillRect/>
          </a:stretch>
        </p:blipFill>
        <p:spPr bwMode="auto">
          <a:xfrm>
            <a:off x="6310313" y="4227513"/>
            <a:ext cx="3343275" cy="249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52232" name="标题 8">
            <a:extLst>
              <a:ext uri="{FF2B5EF4-FFF2-40B4-BE49-F238E27FC236}">
                <a16:creationId xmlns:a16="http://schemas.microsoft.com/office/drawing/2014/main" id="{02FB592B-CF2F-424A-9608-C6634E9C1CCF}"/>
              </a:ext>
            </a:extLst>
          </p:cNvPr>
          <p:cNvSpPr>
            <a:spLocks noGrp="1" noChangeArrowheads="1"/>
          </p:cNvSpPr>
          <p:nvPr>
            <p:ph type="title"/>
          </p:nvPr>
        </p:nvSpPr>
        <p:spPr/>
        <p:txBody>
          <a:bodyPr/>
          <a:lstStyle/>
          <a:p>
            <a:r>
              <a:rPr lang="zh-CN" altLang="en-US"/>
              <a:t>两点透视（成角透视）</a:t>
            </a:r>
          </a:p>
        </p:txBody>
      </p:sp>
      <p:sp>
        <p:nvSpPr>
          <p:cNvPr id="2" name="Rectangle 2">
            <a:extLst>
              <a:ext uri="{FF2B5EF4-FFF2-40B4-BE49-F238E27FC236}">
                <a16:creationId xmlns:a16="http://schemas.microsoft.com/office/drawing/2014/main" id="{9CC55420-F417-4147-8E1F-CCD3EF5C4D55}"/>
              </a:ext>
            </a:extLst>
          </p:cNvPr>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A0CA7EDF-8854-4041-81B7-A6F2A8B7639E}"/>
              </a:ext>
            </a:extLst>
          </p:cNvPr>
          <p:cNvSpPr>
            <a:spLocks noChangeArrowheads="1"/>
          </p:cNvSpPr>
          <p:nvPr/>
        </p:nvSpPr>
        <p:spPr bwMode="auto">
          <a:xfrm>
            <a:off x="152400" y="15240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1988">
                                            <p:txEl>
                                              <p:pRg st="1" end="1"/>
                                            </p:txEl>
                                          </p:spTgt>
                                        </p:tgtEl>
                                        <p:attrNameLst>
                                          <p:attrName>style.visibility</p:attrName>
                                        </p:attrNameLst>
                                      </p:cBhvr>
                                      <p:to>
                                        <p:strVal val="visible"/>
                                      </p:to>
                                    </p:set>
                                    <p:animEffect transition="in" filter="blinds(horizontal)">
                                      <p:cBhvr>
                                        <p:cTn id="7" dur="500"/>
                                        <p:tgtEl>
                                          <p:spTgt spid="41988">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2775"/>
                                        </p:tgtEl>
                                        <p:attrNameLst>
                                          <p:attrName>style.visibility</p:attrName>
                                        </p:attrNameLst>
                                      </p:cBhvr>
                                      <p:to>
                                        <p:strVal val="visible"/>
                                      </p:to>
                                    </p:set>
                                    <p:animEffect transition="in" filter="checkerboard(across)">
                                      <p:cBhvr>
                                        <p:cTn id="12" dur="500"/>
                                        <p:tgtEl>
                                          <p:spTgt spid="327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a:extLst>
              <a:ext uri="{FF2B5EF4-FFF2-40B4-BE49-F238E27FC236}">
                <a16:creationId xmlns:a16="http://schemas.microsoft.com/office/drawing/2014/main" id="{641C2CB6-A2CA-4AAC-8123-52FDC77A995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83E9D405-7303-4B47-96C6-C919E79AC3ED}" type="slidenum">
              <a:rPr lang="zh-CN" altLang="en-US" sz="1400" smtClean="0">
                <a:latin typeface="Arial" panose="020B0604020202020204" pitchFamily="34" charset="0"/>
                <a:ea typeface="宋体" panose="02010600030101010101" pitchFamily="2" charset="-122"/>
              </a:rPr>
              <a:pPr>
                <a:spcBef>
                  <a:spcPct val="0"/>
                </a:spcBef>
                <a:buFontTx/>
                <a:buNone/>
              </a:pPr>
              <a:t>42</a:t>
            </a:fld>
            <a:endParaRPr lang="en-US" altLang="zh-CN" sz="1400">
              <a:latin typeface="Arial" panose="020B0604020202020204" pitchFamily="34" charset="0"/>
              <a:ea typeface="宋体" panose="02010600030101010101" pitchFamily="2" charset="-122"/>
            </a:endParaRPr>
          </a:p>
        </p:txBody>
      </p:sp>
      <p:sp>
        <p:nvSpPr>
          <p:cNvPr id="53251" name="Rectangle 3">
            <a:extLst>
              <a:ext uri="{FF2B5EF4-FFF2-40B4-BE49-F238E27FC236}">
                <a16:creationId xmlns:a16="http://schemas.microsoft.com/office/drawing/2014/main" id="{AB3DE086-3039-4CCB-BD9E-0AF8C4583986}"/>
              </a:ext>
            </a:extLst>
          </p:cNvPr>
          <p:cNvSpPr>
            <a:spLocks noGrp="1" noChangeArrowheads="1"/>
          </p:cNvSpPr>
          <p:nvPr>
            <p:ph type="body" idx="1"/>
          </p:nvPr>
        </p:nvSpPr>
        <p:spPr/>
        <p:txBody>
          <a:bodyPr/>
          <a:lstStyle/>
          <a:p>
            <a:pPr eaLnBrk="1" hangingPunct="1"/>
            <a:endParaRPr lang="zh-CN" altLang="en-US">
              <a:ea typeface="宋体" panose="02010600030101010101" pitchFamily="2" charset="-122"/>
            </a:endParaRPr>
          </a:p>
        </p:txBody>
      </p:sp>
      <p:pic>
        <p:nvPicPr>
          <p:cNvPr id="53252" name="Picture 10">
            <a:extLst>
              <a:ext uri="{FF2B5EF4-FFF2-40B4-BE49-F238E27FC236}">
                <a16:creationId xmlns:a16="http://schemas.microsoft.com/office/drawing/2014/main" id="{1FDA71B9-F775-43F3-A1F9-BD3EB6861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365" t="13399" r="7365" b="14719"/>
          <a:stretch>
            <a:fillRect/>
          </a:stretch>
        </p:blipFill>
        <p:spPr bwMode="auto">
          <a:xfrm>
            <a:off x="163513" y="3211513"/>
            <a:ext cx="5878512"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pic>
        <p:nvPicPr>
          <p:cNvPr id="53253" name="Picture 9">
            <a:extLst>
              <a:ext uri="{FF2B5EF4-FFF2-40B4-BE49-F238E27FC236}">
                <a16:creationId xmlns:a16="http://schemas.microsoft.com/office/drawing/2014/main" id="{AE9CDF7D-C0BA-400C-95DD-B2829A82B2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5863" y="1247775"/>
            <a:ext cx="4762500"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pic>
        <p:nvPicPr>
          <p:cNvPr id="53254" name="Picture 1">
            <a:extLst>
              <a:ext uri="{FF2B5EF4-FFF2-40B4-BE49-F238E27FC236}">
                <a16:creationId xmlns:a16="http://schemas.microsoft.com/office/drawing/2014/main" id="{718E9C80-4CC7-42AC-BA05-500B87CCA9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887" t="12183"/>
          <a:stretch>
            <a:fillRect/>
          </a:stretch>
        </p:blipFill>
        <p:spPr bwMode="auto">
          <a:xfrm>
            <a:off x="6027738" y="4084638"/>
            <a:ext cx="3878262" cy="2773362"/>
          </a:xfrm>
          <a:prstGeom prst="rect">
            <a:avLst/>
          </a:prstGeom>
          <a:noFill/>
          <a:ln w="6350" algn="ctr">
            <a:solidFill>
              <a:schemeClr val="bg2"/>
            </a:solidFill>
            <a:miter lim="800000"/>
            <a:headEnd/>
            <a:tailEnd/>
          </a:ln>
          <a:extLst>
            <a:ext uri="{909E8E84-426E-40DD-AFC4-6F175D3DCCD1}">
              <a14:hiddenFill xmlns:a14="http://schemas.microsoft.com/office/drawing/2010/main">
                <a:solidFill>
                  <a:srgbClr val="FFFFFF"/>
                </a:solidFill>
              </a14:hiddenFill>
            </a:ext>
          </a:extLst>
        </p:spPr>
      </p:pic>
      <p:sp>
        <p:nvSpPr>
          <p:cNvPr id="53255" name="标题 7">
            <a:extLst>
              <a:ext uri="{FF2B5EF4-FFF2-40B4-BE49-F238E27FC236}">
                <a16:creationId xmlns:a16="http://schemas.microsoft.com/office/drawing/2014/main" id="{7C3EE1E1-34BC-4AEE-B1E7-C2613A58959D}"/>
              </a:ext>
            </a:extLst>
          </p:cNvPr>
          <p:cNvSpPr>
            <a:spLocks noGrp="1" noChangeArrowheads="1"/>
          </p:cNvSpPr>
          <p:nvPr>
            <p:ph type="title"/>
          </p:nvPr>
        </p:nvSpPr>
        <p:spPr/>
        <p:txBody>
          <a:bodyPr/>
          <a:lstStyle/>
          <a:p>
            <a:r>
              <a:rPr lang="zh-CN" altLang="en-US"/>
              <a:t>两点透视（成角透视）</a:t>
            </a:r>
          </a:p>
        </p:txBody>
      </p:sp>
      <p:sp>
        <p:nvSpPr>
          <p:cNvPr id="53256" name="日期占位符 1">
            <a:extLst>
              <a:ext uri="{FF2B5EF4-FFF2-40B4-BE49-F238E27FC236}">
                <a16:creationId xmlns:a16="http://schemas.microsoft.com/office/drawing/2014/main" id="{E839909A-7ABD-475F-AB3F-B329FB25D265}"/>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2FDE5333-3C67-4C3E-B0AE-668C6C5666BA}"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5">
            <a:extLst>
              <a:ext uri="{FF2B5EF4-FFF2-40B4-BE49-F238E27FC236}">
                <a16:creationId xmlns:a16="http://schemas.microsoft.com/office/drawing/2014/main" id="{AA80E968-654F-4146-B25D-0FD00284330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E33FEB5C-D73A-473E-9D87-B4EF4756DE80}" type="slidenum">
              <a:rPr lang="zh-CN" altLang="en-US" sz="1400" smtClean="0">
                <a:latin typeface="Arial" panose="020B0604020202020204" pitchFamily="34" charset="0"/>
                <a:ea typeface="宋体" panose="02010600030101010101" pitchFamily="2" charset="-122"/>
              </a:rPr>
              <a:pPr>
                <a:spcBef>
                  <a:spcPct val="0"/>
                </a:spcBef>
                <a:buFontTx/>
                <a:buNone/>
              </a:pPr>
              <a:t>43</a:t>
            </a:fld>
            <a:endParaRPr lang="en-US" altLang="zh-CN" sz="1400">
              <a:latin typeface="Arial" panose="020B0604020202020204" pitchFamily="34" charset="0"/>
              <a:ea typeface="宋体" panose="02010600030101010101" pitchFamily="2" charset="-122"/>
            </a:endParaRPr>
          </a:p>
        </p:txBody>
      </p:sp>
      <p:sp>
        <p:nvSpPr>
          <p:cNvPr id="44036" name="Rectangle 3">
            <a:extLst>
              <a:ext uri="{FF2B5EF4-FFF2-40B4-BE49-F238E27FC236}">
                <a16:creationId xmlns:a16="http://schemas.microsoft.com/office/drawing/2014/main" id="{2C6EB136-4924-4D48-B631-A4E645825673}"/>
              </a:ext>
            </a:extLst>
          </p:cNvPr>
          <p:cNvSpPr>
            <a:spLocks noGrp="1" noChangeArrowheads="1"/>
          </p:cNvSpPr>
          <p:nvPr>
            <p:ph type="body" idx="1"/>
          </p:nvPr>
        </p:nvSpPr>
        <p:spPr>
          <a:xfrm>
            <a:off x="293688" y="1143000"/>
            <a:ext cx="8869362" cy="4953000"/>
          </a:xfrm>
        </p:spPr>
        <p:txBody>
          <a:bodyPr/>
          <a:lstStyle/>
          <a:p>
            <a:pPr algn="just" eaLnBrk="1" hangingPunct="1"/>
            <a:r>
              <a:rPr lang="zh-CN" altLang="en-US">
                <a:ea typeface="宋体" panose="02010600030101010101" pitchFamily="2" charset="-122"/>
              </a:rPr>
              <a:t>三主轴均与画面相交</a:t>
            </a:r>
          </a:p>
          <a:p>
            <a:pPr algn="just" eaLnBrk="1" hangingPunct="1"/>
            <a:r>
              <a:rPr lang="zh-CN" altLang="en-US">
                <a:ea typeface="宋体" panose="02010600030101010101" pitchFamily="2" charset="-122"/>
              </a:rPr>
              <a:t>产生三个主灭点</a:t>
            </a:r>
          </a:p>
          <a:p>
            <a:pPr eaLnBrk="1" hangingPunct="1"/>
            <a:endParaRPr lang="zh-CN" altLang="en-US">
              <a:ea typeface="宋体" panose="02010600030101010101" pitchFamily="2" charset="-122"/>
            </a:endParaRPr>
          </a:p>
        </p:txBody>
      </p:sp>
      <p:pic>
        <p:nvPicPr>
          <p:cNvPr id="44038" name="Picture 8">
            <a:extLst>
              <a:ext uri="{FF2B5EF4-FFF2-40B4-BE49-F238E27FC236}">
                <a16:creationId xmlns:a16="http://schemas.microsoft.com/office/drawing/2014/main" id="{F750D7B8-2D89-4CAC-A66D-EB91EEEFB8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63" y="1239838"/>
            <a:ext cx="226695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pic>
        <p:nvPicPr>
          <p:cNvPr id="27655" name="Picture 9">
            <a:extLst>
              <a:ext uri="{FF2B5EF4-FFF2-40B4-BE49-F238E27FC236}">
                <a16:creationId xmlns:a16="http://schemas.microsoft.com/office/drawing/2014/main" id="{4034A3CB-2C17-4A23-A0A3-BE214C1FC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9275" y="3577362"/>
            <a:ext cx="4276725"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54279" name="标题 7">
            <a:extLst>
              <a:ext uri="{FF2B5EF4-FFF2-40B4-BE49-F238E27FC236}">
                <a16:creationId xmlns:a16="http://schemas.microsoft.com/office/drawing/2014/main" id="{8B0868D0-9A58-4EEC-9E56-2E9633D76C52}"/>
              </a:ext>
            </a:extLst>
          </p:cNvPr>
          <p:cNvSpPr>
            <a:spLocks noGrp="1" noChangeArrowheads="1"/>
          </p:cNvSpPr>
          <p:nvPr>
            <p:ph type="title"/>
          </p:nvPr>
        </p:nvSpPr>
        <p:spPr/>
        <p:txBody>
          <a:bodyPr/>
          <a:lstStyle/>
          <a:p>
            <a:r>
              <a:rPr lang="zh-CN" altLang="en-US"/>
              <a:t>三点透视（斜透视） </a:t>
            </a:r>
          </a:p>
        </p:txBody>
      </p:sp>
      <p:sp>
        <p:nvSpPr>
          <p:cNvPr id="2" name="Rectangle 2">
            <a:extLst>
              <a:ext uri="{FF2B5EF4-FFF2-40B4-BE49-F238E27FC236}">
                <a16:creationId xmlns:a16="http://schemas.microsoft.com/office/drawing/2014/main" id="{5A6BBC13-BE1C-4689-89E1-AFBBDD0A4193}"/>
              </a:ext>
            </a:extLst>
          </p:cNvPr>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3368EC80-BDFD-42BC-963F-659C95E80BD0}"/>
              </a:ext>
            </a:extLst>
          </p:cNvPr>
          <p:cNvSpPr>
            <a:spLocks noChangeArrowheads="1"/>
          </p:cNvSpPr>
          <p:nvPr/>
        </p:nvSpPr>
        <p:spPr bwMode="auto">
          <a:xfrm>
            <a:off x="152400" y="15240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F9520BA7-106E-4AD0-908C-A6CD1FA8534D}"/>
              </a:ext>
            </a:extLst>
          </p:cNvPr>
          <p:cNvGraphicFramePr>
            <a:graphicFrameLocks noChangeAspect="1"/>
          </p:cNvGraphicFramePr>
          <p:nvPr>
            <p:extLst>
              <p:ext uri="{D42A27DB-BD31-4B8C-83A1-F6EECF244321}">
                <p14:modId xmlns:p14="http://schemas.microsoft.com/office/powerpoint/2010/main" val="2000516709"/>
              </p:ext>
            </p:extLst>
          </p:nvPr>
        </p:nvGraphicFramePr>
        <p:xfrm>
          <a:off x="0" y="3417930"/>
          <a:ext cx="5534025" cy="3440070"/>
        </p:xfrm>
        <a:graphic>
          <a:graphicData uri="http://schemas.openxmlformats.org/presentationml/2006/ole">
            <mc:AlternateContent xmlns:mc="http://schemas.openxmlformats.org/markup-compatibility/2006">
              <mc:Choice xmlns:v="urn:schemas-microsoft-com:vml" Requires="v">
                <p:oleObj spid="_x0000_s52297" name="Visio" r:id="rId5" imgW="4229100" imgH="2628900" progId="Visio.Drawing.15">
                  <p:embed/>
                </p:oleObj>
              </mc:Choice>
              <mc:Fallback>
                <p:oleObj name="Visio" r:id="rId5" imgW="4229100" imgH="2628900" progId="Visio.Drawing.15">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417930"/>
                        <a:ext cx="5534025" cy="3440070"/>
                      </a:xfrm>
                      <a:prstGeom prst="rect">
                        <a:avLst/>
                      </a:prstGeom>
                      <a:solidFill>
                        <a:srgbClr val="F0FFFF"/>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4036">
                                            <p:txEl>
                                              <p:pRg st="1" end="1"/>
                                            </p:txEl>
                                          </p:spTgt>
                                        </p:tgtEl>
                                        <p:attrNameLst>
                                          <p:attrName>style.visibility</p:attrName>
                                        </p:attrNameLst>
                                      </p:cBhvr>
                                      <p:to>
                                        <p:strVal val="visible"/>
                                      </p:to>
                                    </p:set>
                                    <p:animEffect transition="in" filter="blinds(horizontal)">
                                      <p:cBhvr>
                                        <p:cTn id="7" dur="500"/>
                                        <p:tgtEl>
                                          <p:spTgt spid="4403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44038"/>
                                        </p:tgtEl>
                                        <p:attrNameLst>
                                          <p:attrName>style.visibility</p:attrName>
                                        </p:attrNameLst>
                                      </p:cBhvr>
                                      <p:to>
                                        <p:strVal val="visible"/>
                                      </p:to>
                                    </p:set>
                                    <p:animEffect transition="in" filter="checkerboard(across)">
                                      <p:cBhvr>
                                        <p:cTn id="12" dur="500"/>
                                        <p:tgtEl>
                                          <p:spTgt spid="440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7655"/>
                                        </p:tgtEl>
                                        <p:attrNameLst>
                                          <p:attrName>style.visibility</p:attrName>
                                        </p:attrNameLst>
                                      </p:cBhvr>
                                      <p:to>
                                        <p:strVal val="visible"/>
                                      </p:to>
                                    </p:set>
                                    <p:animEffect transition="in" filter="checkerboard(across)">
                                      <p:cBhvr>
                                        <p:cTn id="17"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5">
            <a:extLst>
              <a:ext uri="{FF2B5EF4-FFF2-40B4-BE49-F238E27FC236}">
                <a16:creationId xmlns:a16="http://schemas.microsoft.com/office/drawing/2014/main" id="{134EA054-F353-4CFC-B974-3DE38CC7B1C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B772E1B2-B188-44BC-9268-3BE0C2DF44D5}" type="slidenum">
              <a:rPr lang="zh-CN" altLang="en-US" sz="1400" smtClean="0">
                <a:latin typeface="Arial" panose="020B0604020202020204" pitchFamily="34" charset="0"/>
                <a:ea typeface="宋体" panose="02010600030101010101" pitchFamily="2" charset="-122"/>
              </a:rPr>
              <a:pPr>
                <a:spcBef>
                  <a:spcPct val="0"/>
                </a:spcBef>
                <a:buFontTx/>
                <a:buNone/>
              </a:pPr>
              <a:t>44</a:t>
            </a:fld>
            <a:endParaRPr lang="en-US" altLang="zh-CN" sz="1400">
              <a:latin typeface="Arial" panose="020B0604020202020204" pitchFamily="34" charset="0"/>
              <a:ea typeface="宋体" panose="02010600030101010101" pitchFamily="2" charset="-122"/>
            </a:endParaRPr>
          </a:p>
        </p:txBody>
      </p:sp>
      <p:sp>
        <p:nvSpPr>
          <p:cNvPr id="55299" name="Rectangle 2">
            <a:extLst>
              <a:ext uri="{FF2B5EF4-FFF2-40B4-BE49-F238E27FC236}">
                <a16:creationId xmlns:a16="http://schemas.microsoft.com/office/drawing/2014/main" id="{749F8A6B-6976-410A-8E03-B68AB02E80C0}"/>
              </a:ext>
            </a:extLst>
          </p:cNvPr>
          <p:cNvSpPr>
            <a:spLocks noGrp="1" noChangeArrowheads="1"/>
          </p:cNvSpPr>
          <p:nvPr>
            <p:ph type="title"/>
          </p:nvPr>
        </p:nvSpPr>
        <p:spPr/>
        <p:txBody>
          <a:bodyPr/>
          <a:lstStyle/>
          <a:p>
            <a:pPr eaLnBrk="1" hangingPunct="1"/>
            <a:r>
              <a:rPr lang="zh-CN" altLang="en-US"/>
              <a:t>三点透视（斜透视） </a:t>
            </a:r>
            <a:endParaRPr lang="zh-CN" altLang="en-US">
              <a:ea typeface="宋体" panose="02010600030101010101" pitchFamily="2" charset="-122"/>
            </a:endParaRPr>
          </a:p>
        </p:txBody>
      </p:sp>
      <p:sp>
        <p:nvSpPr>
          <p:cNvPr id="55300" name="Rectangle 3">
            <a:extLst>
              <a:ext uri="{FF2B5EF4-FFF2-40B4-BE49-F238E27FC236}">
                <a16:creationId xmlns:a16="http://schemas.microsoft.com/office/drawing/2014/main" id="{1DBD0DFE-CF7F-41EB-A893-4671B2243261}"/>
              </a:ext>
            </a:extLst>
          </p:cNvPr>
          <p:cNvSpPr>
            <a:spLocks noGrp="1" noChangeArrowheads="1"/>
          </p:cNvSpPr>
          <p:nvPr>
            <p:ph type="body" idx="1"/>
          </p:nvPr>
        </p:nvSpPr>
        <p:spPr/>
        <p:txBody>
          <a:bodyPr/>
          <a:lstStyle/>
          <a:p>
            <a:pPr eaLnBrk="1" hangingPunct="1"/>
            <a:endParaRPr lang="zh-CN" altLang="en-US">
              <a:ea typeface="宋体" panose="02010600030101010101" pitchFamily="2" charset="-122"/>
            </a:endParaRPr>
          </a:p>
        </p:txBody>
      </p:sp>
      <p:pic>
        <p:nvPicPr>
          <p:cNvPr id="55301" name="Picture 5">
            <a:extLst>
              <a:ext uri="{FF2B5EF4-FFF2-40B4-BE49-F238E27FC236}">
                <a16:creationId xmlns:a16="http://schemas.microsoft.com/office/drawing/2014/main" id="{E3695D46-09A5-4C77-A0A8-8337BA08FA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6075" y="906463"/>
            <a:ext cx="4146550" cy="552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pic>
        <p:nvPicPr>
          <p:cNvPr id="55302" name="Picture 7" descr="http://english.guet.edu.cn/Photo/UploadPhotos/%E5%8F%A4%E5%B7%B4/Jose%20Marti%E7%BA%AA%E5%BF%B5%E7%A2%91%EF%BC%8C%E5%B0%B1%E6%98%AF%E5%8F%A4%E5%B7%B4%E7%9A%84%E5%9B%BD%E7%88%B6.jpg">
            <a:extLst>
              <a:ext uri="{FF2B5EF4-FFF2-40B4-BE49-F238E27FC236}">
                <a16:creationId xmlns:a16="http://schemas.microsoft.com/office/drawing/2014/main" id="{D1F8B71C-AD16-4A3B-9C03-F976B66A3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75" y="2070100"/>
            <a:ext cx="3209925"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3" name="日期占位符 1">
            <a:extLst>
              <a:ext uri="{FF2B5EF4-FFF2-40B4-BE49-F238E27FC236}">
                <a16:creationId xmlns:a16="http://schemas.microsoft.com/office/drawing/2014/main" id="{3BE0BC1D-3DF4-495C-BCF5-66E506E9341A}"/>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BB366CF3-A190-4460-88AA-68E3DC5B5C4F}"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6">
            <a:extLst>
              <a:ext uri="{FF2B5EF4-FFF2-40B4-BE49-F238E27FC236}">
                <a16:creationId xmlns:a16="http://schemas.microsoft.com/office/drawing/2014/main" id="{1E70DAB2-D015-47BB-823E-A7959A24C57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7FBB4FD2-C38B-4357-9AE2-4728844B4708}" type="slidenum">
              <a:rPr lang="zh-CN" altLang="en-US" sz="1400" smtClean="0">
                <a:latin typeface="Arial" panose="020B0604020202020204" pitchFamily="34" charset="0"/>
                <a:ea typeface="宋体" panose="02010600030101010101" pitchFamily="2" charset="-122"/>
              </a:rPr>
              <a:pPr>
                <a:spcBef>
                  <a:spcPct val="0"/>
                </a:spcBef>
                <a:buFontTx/>
                <a:buNone/>
              </a:pPr>
              <a:t>45</a:t>
            </a:fld>
            <a:endParaRPr lang="en-US" altLang="zh-CN" sz="1400">
              <a:latin typeface="Arial" panose="020B0604020202020204" pitchFamily="34" charset="0"/>
              <a:ea typeface="宋体" panose="02010600030101010101" pitchFamily="2" charset="-122"/>
            </a:endParaRPr>
          </a:p>
        </p:txBody>
      </p:sp>
      <p:sp>
        <p:nvSpPr>
          <p:cNvPr id="59395" name="Rectangle 2">
            <a:extLst>
              <a:ext uri="{FF2B5EF4-FFF2-40B4-BE49-F238E27FC236}">
                <a16:creationId xmlns:a16="http://schemas.microsoft.com/office/drawing/2014/main" id="{445A7E46-7430-4FFE-AE04-520614D2E620}"/>
              </a:ext>
            </a:extLst>
          </p:cNvPr>
          <p:cNvSpPr>
            <a:spLocks noGrp="1" noChangeArrowheads="1"/>
          </p:cNvSpPr>
          <p:nvPr>
            <p:ph type="title"/>
          </p:nvPr>
        </p:nvSpPr>
        <p:spPr/>
        <p:txBody>
          <a:bodyPr/>
          <a:lstStyle/>
          <a:p>
            <a:pPr eaLnBrk="1" hangingPunct="1"/>
            <a:r>
              <a:rPr lang="zh-CN" altLang="en-US" dirty="0"/>
              <a:t>投影变换总结</a:t>
            </a:r>
            <a:endParaRPr lang="en-US" altLang="zh-CN" dirty="0"/>
          </a:p>
        </p:txBody>
      </p:sp>
      <p:sp>
        <p:nvSpPr>
          <p:cNvPr id="59396" name="Rectangle 3">
            <a:extLst>
              <a:ext uri="{FF2B5EF4-FFF2-40B4-BE49-F238E27FC236}">
                <a16:creationId xmlns:a16="http://schemas.microsoft.com/office/drawing/2014/main" id="{B9547562-EBEB-4AA8-9DA6-1849E51F8339}"/>
              </a:ext>
            </a:extLst>
          </p:cNvPr>
          <p:cNvSpPr>
            <a:spLocks noGrp="1" noChangeArrowheads="1"/>
          </p:cNvSpPr>
          <p:nvPr>
            <p:ph type="body" sz="half" idx="1"/>
          </p:nvPr>
        </p:nvSpPr>
        <p:spPr>
          <a:xfrm>
            <a:off x="247650" y="1219200"/>
            <a:ext cx="9434513" cy="5181600"/>
          </a:xfrm>
        </p:spPr>
        <p:txBody>
          <a:bodyPr/>
          <a:lstStyle/>
          <a:p>
            <a:pPr eaLnBrk="1" hangingPunct="1"/>
            <a:r>
              <a:rPr lang="zh-CN" altLang="en-US" sz="3600">
                <a:solidFill>
                  <a:schemeClr val="bg2"/>
                </a:solidFill>
              </a:rPr>
              <a:t>平行投影</a:t>
            </a:r>
            <a:endParaRPr lang="en-US" altLang="zh-CN" sz="3600">
              <a:solidFill>
                <a:schemeClr val="bg2"/>
              </a:solidFill>
            </a:endParaRPr>
          </a:p>
          <a:p>
            <a:pPr lvl="1" eaLnBrk="1" hangingPunct="1"/>
            <a:r>
              <a:rPr lang="zh-CN" altLang="en-US" sz="3600">
                <a:solidFill>
                  <a:schemeClr val="bg2"/>
                </a:solidFill>
              </a:rPr>
              <a:t>三视图</a:t>
            </a:r>
            <a:endParaRPr lang="en-US" altLang="zh-CN" sz="3600">
              <a:solidFill>
                <a:schemeClr val="bg2"/>
              </a:solidFill>
            </a:endParaRPr>
          </a:p>
          <a:p>
            <a:pPr eaLnBrk="1" hangingPunct="1"/>
            <a:r>
              <a:rPr lang="zh-CN" altLang="en-US" sz="3600">
                <a:solidFill>
                  <a:schemeClr val="bg2"/>
                </a:solidFill>
              </a:rPr>
              <a:t>透视投影</a:t>
            </a:r>
            <a:endParaRPr lang="en-US" altLang="zh-CN" sz="3600">
              <a:solidFill>
                <a:schemeClr val="bg2"/>
              </a:solidFill>
            </a:endParaRPr>
          </a:p>
          <a:p>
            <a:pPr lvl="1" eaLnBrk="1" hangingPunct="1"/>
            <a:r>
              <a:rPr lang="zh-CN" altLang="en-US" sz="3600">
                <a:solidFill>
                  <a:schemeClr val="bg2"/>
                </a:solidFill>
              </a:rPr>
              <a:t>点</a:t>
            </a:r>
            <a:endParaRPr lang="en-US" altLang="zh-CN" sz="3600">
              <a:solidFill>
                <a:schemeClr val="bg2"/>
              </a:solidFill>
            </a:endParaRPr>
          </a:p>
          <a:p>
            <a:pPr lvl="1" eaLnBrk="1" hangingPunct="1"/>
            <a:r>
              <a:rPr lang="zh-CN" altLang="en-US" sz="3600">
                <a:solidFill>
                  <a:schemeClr val="bg2"/>
                </a:solidFill>
              </a:rPr>
              <a:t>直线</a:t>
            </a:r>
            <a:endParaRPr lang="en-US" altLang="zh-CN" sz="3600">
              <a:solidFill>
                <a:schemeClr val="bg2"/>
              </a:solidFill>
            </a:endParaRPr>
          </a:p>
          <a:p>
            <a:pPr lvl="1" eaLnBrk="1" hangingPunct="1"/>
            <a:r>
              <a:rPr lang="zh-CN" altLang="en-US" sz="3600">
                <a:solidFill>
                  <a:schemeClr val="bg2"/>
                </a:solidFill>
              </a:rPr>
              <a:t>体</a:t>
            </a:r>
            <a:endParaRPr lang="en-US" altLang="zh-CN" sz="3600">
              <a:solidFill>
                <a:schemeClr val="bg2"/>
              </a:solidFill>
            </a:endParaRPr>
          </a:p>
          <a:p>
            <a:pPr lvl="1" eaLnBrk="1" hangingPunct="1"/>
            <a:r>
              <a:rPr lang="zh-CN" altLang="en-US" sz="3600">
                <a:solidFill>
                  <a:schemeClr val="bg2"/>
                </a:solidFill>
              </a:rPr>
              <a:t>分类</a:t>
            </a:r>
            <a:endParaRPr lang="en-US" altLang="zh-CN" sz="3600">
              <a:solidFill>
                <a:schemeClr val="bg2"/>
              </a:solidFill>
            </a:endParaRPr>
          </a:p>
        </p:txBody>
      </p:sp>
      <p:grpSp>
        <p:nvGrpSpPr>
          <p:cNvPr id="2" name="Group 4">
            <a:extLst>
              <a:ext uri="{FF2B5EF4-FFF2-40B4-BE49-F238E27FC236}">
                <a16:creationId xmlns:a16="http://schemas.microsoft.com/office/drawing/2014/main" id="{78A27077-D41A-42CB-A4C7-7B1D57941AF4}"/>
              </a:ext>
            </a:extLst>
          </p:cNvPr>
          <p:cNvGrpSpPr>
            <a:grpSpLocks/>
          </p:cNvGrpSpPr>
          <p:nvPr/>
        </p:nvGrpSpPr>
        <p:grpSpPr bwMode="auto">
          <a:xfrm>
            <a:off x="7905750" y="679450"/>
            <a:ext cx="2000250" cy="1785938"/>
            <a:chOff x="2880" y="2640"/>
            <a:chExt cx="1296" cy="1104"/>
          </a:xfrm>
        </p:grpSpPr>
        <p:grpSp>
          <p:nvGrpSpPr>
            <p:cNvPr id="59520" name="Group 5">
              <a:extLst>
                <a:ext uri="{FF2B5EF4-FFF2-40B4-BE49-F238E27FC236}">
                  <a16:creationId xmlns:a16="http://schemas.microsoft.com/office/drawing/2014/main" id="{4F6CC5A9-50A0-44FC-B248-6B82D6C7B430}"/>
                </a:ext>
              </a:extLst>
            </p:cNvPr>
            <p:cNvGrpSpPr>
              <a:grpSpLocks/>
            </p:cNvGrpSpPr>
            <p:nvPr/>
          </p:nvGrpSpPr>
          <p:grpSpPr bwMode="auto">
            <a:xfrm>
              <a:off x="3024" y="2784"/>
              <a:ext cx="1104" cy="960"/>
              <a:chOff x="2832" y="2592"/>
              <a:chExt cx="1104" cy="960"/>
            </a:xfrm>
          </p:grpSpPr>
          <p:sp>
            <p:nvSpPr>
              <p:cNvPr id="59526" name="Line 6">
                <a:extLst>
                  <a:ext uri="{FF2B5EF4-FFF2-40B4-BE49-F238E27FC236}">
                    <a16:creationId xmlns:a16="http://schemas.microsoft.com/office/drawing/2014/main" id="{268E0CCF-3134-4222-8442-0C7E8D9043FA}"/>
                  </a:ext>
                </a:extLst>
              </p:cNvPr>
              <p:cNvSpPr>
                <a:spLocks noChangeShapeType="1"/>
              </p:cNvSpPr>
              <p:nvPr/>
            </p:nvSpPr>
            <p:spPr bwMode="auto">
              <a:xfrm flipH="1">
                <a:off x="2880" y="2850"/>
                <a:ext cx="240" cy="444"/>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527" name="Freeform 7">
                <a:extLst>
                  <a:ext uri="{FF2B5EF4-FFF2-40B4-BE49-F238E27FC236}">
                    <a16:creationId xmlns:a16="http://schemas.microsoft.com/office/drawing/2014/main" id="{227CC1A2-8C87-4F1B-9F07-91B4D757345D}"/>
                  </a:ext>
                </a:extLst>
              </p:cNvPr>
              <p:cNvSpPr>
                <a:spLocks/>
              </p:cNvSpPr>
              <p:nvPr/>
            </p:nvSpPr>
            <p:spPr bwMode="auto">
              <a:xfrm>
                <a:off x="3360" y="2592"/>
                <a:ext cx="576" cy="960"/>
              </a:xfrm>
              <a:custGeom>
                <a:avLst/>
                <a:gdLst>
                  <a:gd name="T0" fmla="*/ 28 w 624"/>
                  <a:gd name="T1" fmla="*/ 0 h 1488"/>
                  <a:gd name="T2" fmla="*/ 0 w 624"/>
                  <a:gd name="T3" fmla="*/ 1 h 1488"/>
                  <a:gd name="T4" fmla="*/ 0 w 624"/>
                  <a:gd name="T5" fmla="*/ 1 h 1488"/>
                  <a:gd name="T6" fmla="*/ 28 w 624"/>
                  <a:gd name="T7" fmla="*/ 1 h 1488"/>
                  <a:gd name="T8" fmla="*/ 28 w 624"/>
                  <a:gd name="T9" fmla="*/ 0 h 1488"/>
                  <a:gd name="T10" fmla="*/ 0 60000 65536"/>
                  <a:gd name="T11" fmla="*/ 0 60000 65536"/>
                  <a:gd name="T12" fmla="*/ 0 60000 65536"/>
                  <a:gd name="T13" fmla="*/ 0 60000 65536"/>
                  <a:gd name="T14" fmla="*/ 0 60000 65536"/>
                  <a:gd name="T15" fmla="*/ 0 w 624"/>
                  <a:gd name="T16" fmla="*/ 0 h 1488"/>
                  <a:gd name="T17" fmla="*/ 624 w 624"/>
                  <a:gd name="T18" fmla="*/ 1488 h 1488"/>
                </a:gdLst>
                <a:ahLst/>
                <a:cxnLst>
                  <a:cxn ang="T10">
                    <a:pos x="T0" y="T1"/>
                  </a:cxn>
                  <a:cxn ang="T11">
                    <a:pos x="T2" y="T3"/>
                  </a:cxn>
                  <a:cxn ang="T12">
                    <a:pos x="T4" y="T5"/>
                  </a:cxn>
                  <a:cxn ang="T13">
                    <a:pos x="T6" y="T7"/>
                  </a:cxn>
                  <a:cxn ang="T14">
                    <a:pos x="T8" y="T9"/>
                  </a:cxn>
                </a:cxnLst>
                <a:rect l="T15" t="T16" r="T17" b="T18"/>
                <a:pathLst>
                  <a:path w="624" h="1488">
                    <a:moveTo>
                      <a:pt x="624" y="0"/>
                    </a:moveTo>
                    <a:lnTo>
                      <a:pt x="0" y="528"/>
                    </a:lnTo>
                    <a:lnTo>
                      <a:pt x="0" y="1488"/>
                    </a:lnTo>
                    <a:lnTo>
                      <a:pt x="624" y="960"/>
                    </a:lnTo>
                    <a:lnTo>
                      <a:pt x="624" y="0"/>
                    </a:lnTo>
                    <a:close/>
                  </a:path>
                </a:pathLst>
              </a:custGeom>
              <a:solidFill>
                <a:schemeClr val="accent1">
                  <a:alpha val="50195"/>
                </a:schemeClr>
              </a:solidFill>
              <a:ln w="28575">
                <a:solidFill>
                  <a:srgbClr val="FF0000"/>
                </a:solidFill>
                <a:round/>
                <a:headEnd/>
                <a:tailEnd/>
              </a:ln>
            </p:spPr>
            <p:txBody>
              <a:bodyPr wrap="none"/>
              <a:lstStyle/>
              <a:p>
                <a:endParaRPr lang="zh-CN" altLang="en-US"/>
              </a:p>
            </p:txBody>
          </p:sp>
          <p:sp>
            <p:nvSpPr>
              <p:cNvPr id="59528" name="Line 8">
                <a:extLst>
                  <a:ext uri="{FF2B5EF4-FFF2-40B4-BE49-F238E27FC236}">
                    <a16:creationId xmlns:a16="http://schemas.microsoft.com/office/drawing/2014/main" id="{153B7A18-6AFC-4194-9EEC-B16E63A73E58}"/>
                  </a:ext>
                </a:extLst>
              </p:cNvPr>
              <p:cNvSpPr>
                <a:spLocks noChangeShapeType="1"/>
              </p:cNvSpPr>
              <p:nvPr/>
            </p:nvSpPr>
            <p:spPr bwMode="auto">
              <a:xfrm>
                <a:off x="3120" y="2850"/>
                <a:ext cx="624"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529" name="Line 9">
                <a:extLst>
                  <a:ext uri="{FF2B5EF4-FFF2-40B4-BE49-F238E27FC236}">
                    <a16:creationId xmlns:a16="http://schemas.microsoft.com/office/drawing/2014/main" id="{40305421-42F2-4042-9680-8935BD62137C}"/>
                  </a:ext>
                </a:extLst>
              </p:cNvPr>
              <p:cNvSpPr>
                <a:spLocks noChangeShapeType="1"/>
              </p:cNvSpPr>
              <p:nvPr/>
            </p:nvSpPr>
            <p:spPr bwMode="auto">
              <a:xfrm flipV="1">
                <a:off x="2880" y="3294"/>
                <a:ext cx="672"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530" name="Line 10">
                <a:extLst>
                  <a:ext uri="{FF2B5EF4-FFF2-40B4-BE49-F238E27FC236}">
                    <a16:creationId xmlns:a16="http://schemas.microsoft.com/office/drawing/2014/main" id="{D6CD865C-2CBF-433D-8AFA-67C7907C1F51}"/>
                  </a:ext>
                </a:extLst>
              </p:cNvPr>
              <p:cNvSpPr>
                <a:spLocks noChangeShapeType="1"/>
              </p:cNvSpPr>
              <p:nvPr/>
            </p:nvSpPr>
            <p:spPr bwMode="auto">
              <a:xfrm flipH="1">
                <a:off x="3552" y="2850"/>
                <a:ext cx="192" cy="444"/>
              </a:xfrm>
              <a:prstGeom prst="line">
                <a:avLst/>
              </a:prstGeom>
              <a:noFill/>
              <a:ln w="38100">
                <a:solidFill>
                  <a:srgbClr val="FF33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531" name="Oval 11">
                <a:extLst>
                  <a:ext uri="{FF2B5EF4-FFF2-40B4-BE49-F238E27FC236}">
                    <a16:creationId xmlns:a16="http://schemas.microsoft.com/office/drawing/2014/main" id="{34EDD323-FB44-496A-9C82-67241FFD3E25}"/>
                  </a:ext>
                </a:extLst>
              </p:cNvPr>
              <p:cNvSpPr>
                <a:spLocks noChangeArrowheads="1"/>
              </p:cNvSpPr>
              <p:nvPr/>
            </p:nvSpPr>
            <p:spPr bwMode="auto">
              <a:xfrm>
                <a:off x="2832" y="3216"/>
                <a:ext cx="96" cy="96"/>
              </a:xfrm>
              <a:prstGeom prst="ellipse">
                <a:avLst/>
              </a:prstGeom>
              <a:solidFill>
                <a:schemeClr val="accent2"/>
              </a:solidFill>
              <a:ln w="9525">
                <a:solidFill>
                  <a:schemeClr val="accent2"/>
                </a:solidFill>
                <a:round/>
                <a:headEnd/>
                <a:tailEnd/>
              </a:ln>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59532" name="Oval 12">
                <a:extLst>
                  <a:ext uri="{FF2B5EF4-FFF2-40B4-BE49-F238E27FC236}">
                    <a16:creationId xmlns:a16="http://schemas.microsoft.com/office/drawing/2014/main" id="{FE28B911-A2D1-4AFB-8319-EF2E76974D6C}"/>
                  </a:ext>
                </a:extLst>
              </p:cNvPr>
              <p:cNvSpPr>
                <a:spLocks noChangeArrowheads="1"/>
              </p:cNvSpPr>
              <p:nvPr/>
            </p:nvSpPr>
            <p:spPr bwMode="auto">
              <a:xfrm>
                <a:off x="3072" y="2784"/>
                <a:ext cx="96" cy="96"/>
              </a:xfrm>
              <a:prstGeom prst="ellipse">
                <a:avLst/>
              </a:prstGeom>
              <a:solidFill>
                <a:schemeClr val="accent2"/>
              </a:solidFill>
              <a:ln w="9525">
                <a:solidFill>
                  <a:schemeClr val="accent2"/>
                </a:solidFill>
                <a:round/>
                <a:headEnd/>
                <a:tailEnd/>
              </a:ln>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59533" name="Oval 13">
                <a:extLst>
                  <a:ext uri="{FF2B5EF4-FFF2-40B4-BE49-F238E27FC236}">
                    <a16:creationId xmlns:a16="http://schemas.microsoft.com/office/drawing/2014/main" id="{B0DC8319-C5C3-46F7-B8C3-B96730A7E0D7}"/>
                  </a:ext>
                </a:extLst>
              </p:cNvPr>
              <p:cNvSpPr>
                <a:spLocks noChangeArrowheads="1"/>
              </p:cNvSpPr>
              <p:nvPr/>
            </p:nvSpPr>
            <p:spPr bwMode="auto">
              <a:xfrm>
                <a:off x="3504" y="3216"/>
                <a:ext cx="96" cy="96"/>
              </a:xfrm>
              <a:prstGeom prst="ellipse">
                <a:avLst/>
              </a:prstGeom>
              <a:solidFill>
                <a:srgbClr val="FF3399"/>
              </a:solidFill>
              <a:ln w="9525">
                <a:solidFill>
                  <a:srgbClr val="FF3399"/>
                </a:solidFill>
                <a:round/>
                <a:headEnd/>
                <a:tailEnd/>
              </a:ln>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59534" name="Oval 14">
                <a:extLst>
                  <a:ext uri="{FF2B5EF4-FFF2-40B4-BE49-F238E27FC236}">
                    <a16:creationId xmlns:a16="http://schemas.microsoft.com/office/drawing/2014/main" id="{C60620E3-1975-467B-BCFF-288CC0F57372}"/>
                  </a:ext>
                </a:extLst>
              </p:cNvPr>
              <p:cNvSpPr>
                <a:spLocks noChangeArrowheads="1"/>
              </p:cNvSpPr>
              <p:nvPr/>
            </p:nvSpPr>
            <p:spPr bwMode="auto">
              <a:xfrm>
                <a:off x="3696" y="2832"/>
                <a:ext cx="96" cy="96"/>
              </a:xfrm>
              <a:prstGeom prst="ellipse">
                <a:avLst/>
              </a:prstGeom>
              <a:solidFill>
                <a:srgbClr val="FF3399"/>
              </a:solidFill>
              <a:ln w="9525">
                <a:solidFill>
                  <a:srgbClr val="FF3399"/>
                </a:solidFill>
                <a:round/>
                <a:headEnd/>
                <a:tailEnd/>
              </a:ln>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grpSp>
        <p:sp>
          <p:nvSpPr>
            <p:cNvPr id="7" name="Text Box 15">
              <a:extLst>
                <a:ext uri="{FF2B5EF4-FFF2-40B4-BE49-F238E27FC236}">
                  <a16:creationId xmlns:a16="http://schemas.microsoft.com/office/drawing/2014/main" id="{E175E79F-B395-4BA2-AC8A-E77778CC6D73}"/>
                </a:ext>
              </a:extLst>
            </p:cNvPr>
            <p:cNvSpPr txBox="1">
              <a:spLocks noChangeArrowheads="1"/>
            </p:cNvSpPr>
            <p:nvPr/>
          </p:nvSpPr>
          <p:spPr bwMode="auto">
            <a:xfrm>
              <a:off x="3504" y="2640"/>
              <a:ext cx="618" cy="190"/>
            </a:xfrm>
            <a:prstGeom prst="rect">
              <a:avLst/>
            </a:prstGeom>
            <a:noFill/>
            <a:ln w="9525">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1400" dirty="0">
                  <a:solidFill>
                    <a:srgbClr val="FF0000"/>
                  </a:solidFill>
                  <a:effectLst>
                    <a:outerShdw blurRad="38100" dist="38100" dir="2700000" algn="tl">
                      <a:srgbClr val="C0C0C0"/>
                    </a:outerShdw>
                  </a:effectLst>
                  <a:latin typeface="Times New Roman" pitchFamily="18" charset="0"/>
                  <a:ea typeface="楷体_GB2312" pitchFamily="49" charset="-122"/>
                </a:rPr>
                <a:t>画面</a:t>
              </a:r>
            </a:p>
          </p:txBody>
        </p:sp>
        <p:sp>
          <p:nvSpPr>
            <p:cNvPr id="8" name="Text Box 16">
              <a:extLst>
                <a:ext uri="{FF2B5EF4-FFF2-40B4-BE49-F238E27FC236}">
                  <a16:creationId xmlns:a16="http://schemas.microsoft.com/office/drawing/2014/main" id="{28B4CB7A-ABB7-4455-9A3E-C25B6971FDBD}"/>
                </a:ext>
              </a:extLst>
            </p:cNvPr>
            <p:cNvSpPr txBox="1">
              <a:spLocks noChangeArrowheads="1"/>
            </p:cNvSpPr>
            <p:nvPr/>
          </p:nvSpPr>
          <p:spPr bwMode="auto">
            <a:xfrm>
              <a:off x="3168" y="2784"/>
              <a:ext cx="288" cy="184"/>
            </a:xfrm>
            <a:prstGeom prst="rect">
              <a:avLst/>
            </a:prstGeom>
            <a:noFill/>
            <a:ln w="9525">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en-US" altLang="zh-CN" sz="1400">
                  <a:solidFill>
                    <a:schemeClr val="accent2"/>
                  </a:solidFill>
                  <a:effectLst>
                    <a:outerShdw blurRad="38100" dist="38100" dir="2700000" algn="tl">
                      <a:srgbClr val="C0C0C0"/>
                    </a:outerShdw>
                  </a:effectLst>
                  <a:latin typeface="Times New Roman" pitchFamily="18" charset="0"/>
                  <a:ea typeface="楷体_GB2312" pitchFamily="49" charset="-122"/>
                </a:rPr>
                <a:t>P</a:t>
              </a:r>
              <a:r>
                <a:rPr lang="en-US" altLang="zh-CN" sz="1400" baseline="-16000">
                  <a:solidFill>
                    <a:schemeClr val="accent2"/>
                  </a:solidFill>
                  <a:effectLst>
                    <a:outerShdw blurRad="38100" dist="38100" dir="2700000" algn="tl">
                      <a:srgbClr val="C0C0C0"/>
                    </a:outerShdw>
                  </a:effectLst>
                  <a:latin typeface="Times New Roman" pitchFamily="18" charset="0"/>
                  <a:ea typeface="楷体_GB2312" pitchFamily="49" charset="-122"/>
                </a:rPr>
                <a:t>1</a:t>
              </a:r>
            </a:p>
          </p:txBody>
        </p:sp>
        <p:sp>
          <p:nvSpPr>
            <p:cNvPr id="9" name="Text Box 17">
              <a:extLst>
                <a:ext uri="{FF2B5EF4-FFF2-40B4-BE49-F238E27FC236}">
                  <a16:creationId xmlns:a16="http://schemas.microsoft.com/office/drawing/2014/main" id="{F779E102-A8EB-44AC-9DE3-1F42434AD58F}"/>
                </a:ext>
              </a:extLst>
            </p:cNvPr>
            <p:cNvSpPr txBox="1">
              <a:spLocks noChangeArrowheads="1"/>
            </p:cNvSpPr>
            <p:nvPr/>
          </p:nvSpPr>
          <p:spPr bwMode="auto">
            <a:xfrm>
              <a:off x="2880" y="3503"/>
              <a:ext cx="288" cy="189"/>
            </a:xfrm>
            <a:prstGeom prst="rect">
              <a:avLst/>
            </a:prstGeom>
            <a:noFill/>
            <a:ln w="9525">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en-US" altLang="zh-CN" sz="1400">
                  <a:solidFill>
                    <a:schemeClr val="accent2"/>
                  </a:solidFill>
                  <a:effectLst>
                    <a:outerShdw blurRad="38100" dist="38100" dir="2700000" algn="tl">
                      <a:srgbClr val="C0C0C0"/>
                    </a:outerShdw>
                  </a:effectLst>
                  <a:latin typeface="Times New Roman" pitchFamily="18" charset="0"/>
                  <a:ea typeface="楷体_GB2312" pitchFamily="49" charset="-122"/>
                </a:rPr>
                <a:t>P</a:t>
              </a:r>
              <a:r>
                <a:rPr lang="en-US" altLang="zh-CN" sz="1400" baseline="-16000">
                  <a:solidFill>
                    <a:schemeClr val="accent2"/>
                  </a:solidFill>
                  <a:effectLst>
                    <a:outerShdw blurRad="38100" dist="38100" dir="2700000" algn="tl">
                      <a:srgbClr val="C0C0C0"/>
                    </a:outerShdw>
                  </a:effectLst>
                  <a:latin typeface="Times New Roman" pitchFamily="18" charset="0"/>
                  <a:ea typeface="楷体_GB2312" pitchFamily="49" charset="-122"/>
                </a:rPr>
                <a:t>2</a:t>
              </a:r>
            </a:p>
          </p:txBody>
        </p:sp>
        <p:sp>
          <p:nvSpPr>
            <p:cNvPr id="10" name="Text Box 18">
              <a:extLst>
                <a:ext uri="{FF2B5EF4-FFF2-40B4-BE49-F238E27FC236}">
                  <a16:creationId xmlns:a16="http://schemas.microsoft.com/office/drawing/2014/main" id="{5128E3F3-CA74-4EBB-84E8-E63D79C5B334}"/>
                </a:ext>
              </a:extLst>
            </p:cNvPr>
            <p:cNvSpPr txBox="1">
              <a:spLocks noChangeArrowheads="1"/>
            </p:cNvSpPr>
            <p:nvPr/>
          </p:nvSpPr>
          <p:spPr bwMode="auto">
            <a:xfrm>
              <a:off x="3888" y="2881"/>
              <a:ext cx="288" cy="184"/>
            </a:xfrm>
            <a:prstGeom prst="rect">
              <a:avLst/>
            </a:prstGeom>
            <a:noFill/>
            <a:ln w="9525">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en-US" altLang="zh-CN" sz="1400">
                  <a:solidFill>
                    <a:srgbClr val="FF3399"/>
                  </a:solidFill>
                  <a:effectLst>
                    <a:outerShdw blurRad="38100" dist="38100" dir="2700000" algn="tl">
                      <a:srgbClr val="C0C0C0"/>
                    </a:outerShdw>
                  </a:effectLst>
                  <a:latin typeface="Times New Roman" pitchFamily="18" charset="0"/>
                  <a:ea typeface="楷体_GB2312" pitchFamily="49" charset="-122"/>
                </a:rPr>
                <a:t>P</a:t>
              </a:r>
              <a:r>
                <a:rPr lang="en-US" altLang="zh-CN" sz="1400" baseline="-16000">
                  <a:solidFill>
                    <a:srgbClr val="FF3399"/>
                  </a:solidFill>
                  <a:effectLst>
                    <a:outerShdw blurRad="38100" dist="38100" dir="2700000" algn="tl">
                      <a:srgbClr val="C0C0C0"/>
                    </a:outerShdw>
                  </a:effectLst>
                  <a:latin typeface="Times New Roman" pitchFamily="18" charset="0"/>
                  <a:ea typeface="楷体_GB2312" pitchFamily="49" charset="-122"/>
                </a:rPr>
                <a:t>1</a:t>
              </a:r>
              <a:r>
                <a:rPr lang="en-US" altLang="zh-CN" sz="1400" baseline="30000">
                  <a:solidFill>
                    <a:srgbClr val="FF3399"/>
                  </a:solidFill>
                  <a:effectLst>
                    <a:outerShdw blurRad="38100" dist="38100" dir="2700000" algn="tl">
                      <a:srgbClr val="C0C0C0"/>
                    </a:outerShdw>
                  </a:effectLst>
                  <a:latin typeface="Times New Roman" pitchFamily="18" charset="0"/>
                  <a:ea typeface="楷体_GB2312" pitchFamily="49" charset="-122"/>
                </a:rPr>
                <a:t>’</a:t>
              </a:r>
            </a:p>
          </p:txBody>
        </p:sp>
        <p:sp>
          <p:nvSpPr>
            <p:cNvPr id="11" name="Text Box 19">
              <a:extLst>
                <a:ext uri="{FF2B5EF4-FFF2-40B4-BE49-F238E27FC236}">
                  <a16:creationId xmlns:a16="http://schemas.microsoft.com/office/drawing/2014/main" id="{E07E9A58-B95A-4820-BD25-E7FB4209DB19}"/>
                </a:ext>
              </a:extLst>
            </p:cNvPr>
            <p:cNvSpPr txBox="1">
              <a:spLocks noChangeArrowheads="1"/>
            </p:cNvSpPr>
            <p:nvPr/>
          </p:nvSpPr>
          <p:spPr bwMode="auto">
            <a:xfrm>
              <a:off x="3504" y="3457"/>
              <a:ext cx="288" cy="184"/>
            </a:xfrm>
            <a:prstGeom prst="rect">
              <a:avLst/>
            </a:prstGeom>
            <a:noFill/>
            <a:ln w="9525">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en-US" altLang="zh-CN" sz="1400">
                  <a:solidFill>
                    <a:srgbClr val="FF3399"/>
                  </a:solidFill>
                  <a:effectLst>
                    <a:outerShdw blurRad="38100" dist="38100" dir="2700000" algn="tl">
                      <a:srgbClr val="C0C0C0"/>
                    </a:outerShdw>
                  </a:effectLst>
                  <a:latin typeface="Times New Roman" pitchFamily="18" charset="0"/>
                  <a:ea typeface="楷体_GB2312" pitchFamily="49" charset="-122"/>
                </a:rPr>
                <a:t>P</a:t>
              </a:r>
              <a:r>
                <a:rPr lang="en-US" altLang="zh-CN" sz="1400" baseline="-16000">
                  <a:solidFill>
                    <a:srgbClr val="FF3399"/>
                  </a:solidFill>
                  <a:effectLst>
                    <a:outerShdw blurRad="38100" dist="38100" dir="2700000" algn="tl">
                      <a:srgbClr val="C0C0C0"/>
                    </a:outerShdw>
                  </a:effectLst>
                  <a:latin typeface="Times New Roman" pitchFamily="18" charset="0"/>
                  <a:ea typeface="楷体_GB2312" pitchFamily="49" charset="-122"/>
                </a:rPr>
                <a:t>2</a:t>
              </a:r>
              <a:r>
                <a:rPr lang="en-US" altLang="zh-CN" sz="1400" baseline="30000">
                  <a:solidFill>
                    <a:srgbClr val="FF3399"/>
                  </a:solidFill>
                  <a:effectLst>
                    <a:outerShdw blurRad="38100" dist="38100" dir="2700000" algn="tl">
                      <a:srgbClr val="C0C0C0"/>
                    </a:outerShdw>
                  </a:effectLst>
                  <a:latin typeface="Times New Roman" pitchFamily="18" charset="0"/>
                  <a:ea typeface="楷体_GB2312" pitchFamily="49" charset="-122"/>
                </a:rPr>
                <a:t>‘</a:t>
              </a:r>
            </a:p>
          </p:txBody>
        </p:sp>
      </p:grpSp>
      <p:grpSp>
        <p:nvGrpSpPr>
          <p:cNvPr id="4" name="Group 20">
            <a:extLst>
              <a:ext uri="{FF2B5EF4-FFF2-40B4-BE49-F238E27FC236}">
                <a16:creationId xmlns:a16="http://schemas.microsoft.com/office/drawing/2014/main" id="{AC86A44B-64A6-42A1-88C4-33F58AEB221B}"/>
              </a:ext>
            </a:extLst>
          </p:cNvPr>
          <p:cNvGrpSpPr>
            <a:grpSpLocks/>
          </p:cNvGrpSpPr>
          <p:nvPr/>
        </p:nvGrpSpPr>
        <p:grpSpPr bwMode="auto">
          <a:xfrm>
            <a:off x="2652713" y="1049338"/>
            <a:ext cx="2590800" cy="1900237"/>
            <a:chOff x="4224" y="2640"/>
            <a:chExt cx="1632" cy="1056"/>
          </a:xfrm>
        </p:grpSpPr>
        <p:grpSp>
          <p:nvGrpSpPr>
            <p:cNvPr id="59503" name="Group 21">
              <a:extLst>
                <a:ext uri="{FF2B5EF4-FFF2-40B4-BE49-F238E27FC236}">
                  <a16:creationId xmlns:a16="http://schemas.microsoft.com/office/drawing/2014/main" id="{6983DDEC-C8A8-4A1C-9773-97650E289A1A}"/>
                </a:ext>
              </a:extLst>
            </p:cNvPr>
            <p:cNvGrpSpPr>
              <a:grpSpLocks/>
            </p:cNvGrpSpPr>
            <p:nvPr/>
          </p:nvGrpSpPr>
          <p:grpSpPr bwMode="auto">
            <a:xfrm>
              <a:off x="4315" y="2736"/>
              <a:ext cx="1295" cy="960"/>
              <a:chOff x="4080" y="2496"/>
              <a:chExt cx="1440" cy="1248"/>
            </a:xfrm>
          </p:grpSpPr>
          <p:sp>
            <p:nvSpPr>
              <p:cNvPr id="59510" name="Line 22">
                <a:extLst>
                  <a:ext uri="{FF2B5EF4-FFF2-40B4-BE49-F238E27FC236}">
                    <a16:creationId xmlns:a16="http://schemas.microsoft.com/office/drawing/2014/main" id="{3EB2D6B0-6E65-4E79-B452-147B8A5830CE}"/>
                  </a:ext>
                </a:extLst>
              </p:cNvPr>
              <p:cNvSpPr>
                <a:spLocks noChangeShapeType="1"/>
              </p:cNvSpPr>
              <p:nvPr/>
            </p:nvSpPr>
            <p:spPr bwMode="auto">
              <a:xfrm flipH="1">
                <a:off x="4128" y="2832"/>
                <a:ext cx="240" cy="576"/>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511" name="Freeform 23">
                <a:extLst>
                  <a:ext uri="{FF2B5EF4-FFF2-40B4-BE49-F238E27FC236}">
                    <a16:creationId xmlns:a16="http://schemas.microsoft.com/office/drawing/2014/main" id="{F60F839F-CAD5-4634-9038-1F9FC583AEEA}"/>
                  </a:ext>
                </a:extLst>
              </p:cNvPr>
              <p:cNvSpPr>
                <a:spLocks/>
              </p:cNvSpPr>
              <p:nvPr/>
            </p:nvSpPr>
            <p:spPr bwMode="auto">
              <a:xfrm>
                <a:off x="4608" y="2496"/>
                <a:ext cx="576" cy="1248"/>
              </a:xfrm>
              <a:custGeom>
                <a:avLst/>
                <a:gdLst>
                  <a:gd name="T0" fmla="*/ 28 w 624"/>
                  <a:gd name="T1" fmla="*/ 0 h 1488"/>
                  <a:gd name="T2" fmla="*/ 0 w 624"/>
                  <a:gd name="T3" fmla="*/ 3 h 1488"/>
                  <a:gd name="T4" fmla="*/ 0 w 624"/>
                  <a:gd name="T5" fmla="*/ 3 h 1488"/>
                  <a:gd name="T6" fmla="*/ 28 w 624"/>
                  <a:gd name="T7" fmla="*/ 3 h 1488"/>
                  <a:gd name="T8" fmla="*/ 28 w 624"/>
                  <a:gd name="T9" fmla="*/ 0 h 1488"/>
                  <a:gd name="T10" fmla="*/ 0 60000 65536"/>
                  <a:gd name="T11" fmla="*/ 0 60000 65536"/>
                  <a:gd name="T12" fmla="*/ 0 60000 65536"/>
                  <a:gd name="T13" fmla="*/ 0 60000 65536"/>
                  <a:gd name="T14" fmla="*/ 0 60000 65536"/>
                  <a:gd name="T15" fmla="*/ 0 w 624"/>
                  <a:gd name="T16" fmla="*/ 0 h 1488"/>
                  <a:gd name="T17" fmla="*/ 624 w 624"/>
                  <a:gd name="T18" fmla="*/ 1488 h 1488"/>
                </a:gdLst>
                <a:ahLst/>
                <a:cxnLst>
                  <a:cxn ang="T10">
                    <a:pos x="T0" y="T1"/>
                  </a:cxn>
                  <a:cxn ang="T11">
                    <a:pos x="T2" y="T3"/>
                  </a:cxn>
                  <a:cxn ang="T12">
                    <a:pos x="T4" y="T5"/>
                  </a:cxn>
                  <a:cxn ang="T13">
                    <a:pos x="T6" y="T7"/>
                  </a:cxn>
                  <a:cxn ang="T14">
                    <a:pos x="T8" y="T9"/>
                  </a:cxn>
                </a:cxnLst>
                <a:rect l="T15" t="T16" r="T17" b="T18"/>
                <a:pathLst>
                  <a:path w="624" h="1488">
                    <a:moveTo>
                      <a:pt x="624" y="0"/>
                    </a:moveTo>
                    <a:lnTo>
                      <a:pt x="0" y="528"/>
                    </a:lnTo>
                    <a:lnTo>
                      <a:pt x="0" y="1488"/>
                    </a:lnTo>
                    <a:lnTo>
                      <a:pt x="624" y="960"/>
                    </a:lnTo>
                    <a:lnTo>
                      <a:pt x="624" y="0"/>
                    </a:lnTo>
                    <a:close/>
                  </a:path>
                </a:pathLst>
              </a:custGeom>
              <a:solidFill>
                <a:schemeClr val="accent1">
                  <a:alpha val="50195"/>
                </a:schemeClr>
              </a:solidFill>
              <a:ln w="28575">
                <a:solidFill>
                  <a:srgbClr val="FF0000"/>
                </a:solidFill>
                <a:round/>
                <a:headEnd/>
                <a:tailEnd/>
              </a:ln>
            </p:spPr>
            <p:txBody>
              <a:bodyPr wrap="none"/>
              <a:lstStyle/>
              <a:p>
                <a:endParaRPr lang="zh-CN" altLang="en-US"/>
              </a:p>
            </p:txBody>
          </p:sp>
          <p:sp>
            <p:nvSpPr>
              <p:cNvPr id="59512" name="Oval 24">
                <a:extLst>
                  <a:ext uri="{FF2B5EF4-FFF2-40B4-BE49-F238E27FC236}">
                    <a16:creationId xmlns:a16="http://schemas.microsoft.com/office/drawing/2014/main" id="{84EB68D6-0BF8-47E3-8062-2EDA733315B7}"/>
                  </a:ext>
                </a:extLst>
              </p:cNvPr>
              <p:cNvSpPr>
                <a:spLocks noChangeArrowheads="1"/>
              </p:cNvSpPr>
              <p:nvPr/>
            </p:nvSpPr>
            <p:spPr bwMode="auto">
              <a:xfrm>
                <a:off x="5424" y="3120"/>
                <a:ext cx="96" cy="96"/>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59513" name="Line 25">
                <a:extLst>
                  <a:ext uri="{FF2B5EF4-FFF2-40B4-BE49-F238E27FC236}">
                    <a16:creationId xmlns:a16="http://schemas.microsoft.com/office/drawing/2014/main" id="{734A69D7-BEF5-42A8-B87F-57BA0F1848F9}"/>
                  </a:ext>
                </a:extLst>
              </p:cNvPr>
              <p:cNvSpPr>
                <a:spLocks noChangeShapeType="1"/>
              </p:cNvSpPr>
              <p:nvPr/>
            </p:nvSpPr>
            <p:spPr bwMode="auto">
              <a:xfrm>
                <a:off x="4368" y="2832"/>
                <a:ext cx="1104" cy="336"/>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514" name="Line 26">
                <a:extLst>
                  <a:ext uri="{FF2B5EF4-FFF2-40B4-BE49-F238E27FC236}">
                    <a16:creationId xmlns:a16="http://schemas.microsoft.com/office/drawing/2014/main" id="{B010893F-2026-43F3-A5F0-C3384DD3DB7B}"/>
                  </a:ext>
                </a:extLst>
              </p:cNvPr>
              <p:cNvSpPr>
                <a:spLocks noChangeShapeType="1"/>
              </p:cNvSpPr>
              <p:nvPr/>
            </p:nvSpPr>
            <p:spPr bwMode="auto">
              <a:xfrm flipV="1">
                <a:off x="4128" y="3168"/>
                <a:ext cx="1344" cy="24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515" name="Line 27">
                <a:extLst>
                  <a:ext uri="{FF2B5EF4-FFF2-40B4-BE49-F238E27FC236}">
                    <a16:creationId xmlns:a16="http://schemas.microsoft.com/office/drawing/2014/main" id="{27D05D31-3AC7-4EBA-8560-363DAB443041}"/>
                  </a:ext>
                </a:extLst>
              </p:cNvPr>
              <p:cNvSpPr>
                <a:spLocks noChangeShapeType="1"/>
              </p:cNvSpPr>
              <p:nvPr/>
            </p:nvSpPr>
            <p:spPr bwMode="auto">
              <a:xfrm flipH="1">
                <a:off x="4848" y="2976"/>
                <a:ext cx="48" cy="288"/>
              </a:xfrm>
              <a:prstGeom prst="line">
                <a:avLst/>
              </a:prstGeom>
              <a:noFill/>
              <a:ln w="38100">
                <a:solidFill>
                  <a:srgbClr val="FF33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516" name="Oval 28">
                <a:extLst>
                  <a:ext uri="{FF2B5EF4-FFF2-40B4-BE49-F238E27FC236}">
                    <a16:creationId xmlns:a16="http://schemas.microsoft.com/office/drawing/2014/main" id="{B0387653-F41B-4F23-818F-43532CCE7760}"/>
                  </a:ext>
                </a:extLst>
              </p:cNvPr>
              <p:cNvSpPr>
                <a:spLocks noChangeArrowheads="1"/>
              </p:cNvSpPr>
              <p:nvPr/>
            </p:nvSpPr>
            <p:spPr bwMode="auto">
              <a:xfrm>
                <a:off x="4848" y="2928"/>
                <a:ext cx="96" cy="96"/>
              </a:xfrm>
              <a:prstGeom prst="ellipse">
                <a:avLst/>
              </a:prstGeom>
              <a:solidFill>
                <a:srgbClr val="FF3399"/>
              </a:solidFill>
              <a:ln w="9525">
                <a:solidFill>
                  <a:srgbClr val="FF3399"/>
                </a:solidFill>
                <a:round/>
                <a:headEnd/>
                <a:tailEnd/>
              </a:ln>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59517" name="Oval 29">
                <a:extLst>
                  <a:ext uri="{FF2B5EF4-FFF2-40B4-BE49-F238E27FC236}">
                    <a16:creationId xmlns:a16="http://schemas.microsoft.com/office/drawing/2014/main" id="{ED514C67-0F1C-40B3-A2CD-08982A83A17E}"/>
                  </a:ext>
                </a:extLst>
              </p:cNvPr>
              <p:cNvSpPr>
                <a:spLocks noChangeArrowheads="1"/>
              </p:cNvSpPr>
              <p:nvPr/>
            </p:nvSpPr>
            <p:spPr bwMode="auto">
              <a:xfrm>
                <a:off x="4800" y="3216"/>
                <a:ext cx="96" cy="96"/>
              </a:xfrm>
              <a:prstGeom prst="ellipse">
                <a:avLst/>
              </a:prstGeom>
              <a:solidFill>
                <a:srgbClr val="FF3399"/>
              </a:solidFill>
              <a:ln w="9525">
                <a:solidFill>
                  <a:srgbClr val="FF3399"/>
                </a:solidFill>
                <a:round/>
                <a:headEnd/>
                <a:tailEnd/>
              </a:ln>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59518" name="Oval 30">
                <a:extLst>
                  <a:ext uri="{FF2B5EF4-FFF2-40B4-BE49-F238E27FC236}">
                    <a16:creationId xmlns:a16="http://schemas.microsoft.com/office/drawing/2014/main" id="{AA8722CE-02C4-48B1-BADF-6221B54DC973}"/>
                  </a:ext>
                </a:extLst>
              </p:cNvPr>
              <p:cNvSpPr>
                <a:spLocks noChangeArrowheads="1"/>
              </p:cNvSpPr>
              <p:nvPr/>
            </p:nvSpPr>
            <p:spPr bwMode="auto">
              <a:xfrm>
                <a:off x="4080" y="3360"/>
                <a:ext cx="96" cy="96"/>
              </a:xfrm>
              <a:prstGeom prst="ellipse">
                <a:avLst/>
              </a:prstGeom>
              <a:solidFill>
                <a:schemeClr val="accent2"/>
              </a:solidFill>
              <a:ln w="9525">
                <a:solidFill>
                  <a:schemeClr val="accent2"/>
                </a:solidFill>
                <a:round/>
                <a:headEnd/>
                <a:tailEnd/>
              </a:ln>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59519" name="Oval 31">
                <a:extLst>
                  <a:ext uri="{FF2B5EF4-FFF2-40B4-BE49-F238E27FC236}">
                    <a16:creationId xmlns:a16="http://schemas.microsoft.com/office/drawing/2014/main" id="{6AD9F5F4-8E5A-45F8-8B32-8F3FF3D7C8F9}"/>
                  </a:ext>
                </a:extLst>
              </p:cNvPr>
              <p:cNvSpPr>
                <a:spLocks noChangeArrowheads="1"/>
              </p:cNvSpPr>
              <p:nvPr/>
            </p:nvSpPr>
            <p:spPr bwMode="auto">
              <a:xfrm>
                <a:off x="4320" y="2784"/>
                <a:ext cx="96" cy="96"/>
              </a:xfrm>
              <a:prstGeom prst="ellipse">
                <a:avLst/>
              </a:prstGeom>
              <a:solidFill>
                <a:schemeClr val="accent2"/>
              </a:solidFill>
              <a:ln w="9525">
                <a:solidFill>
                  <a:schemeClr val="accent2"/>
                </a:solidFill>
                <a:round/>
                <a:headEnd/>
                <a:tailEnd/>
              </a:ln>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grpSp>
        <p:sp>
          <p:nvSpPr>
            <p:cNvPr id="23" name="Text Box 32">
              <a:extLst>
                <a:ext uri="{FF2B5EF4-FFF2-40B4-BE49-F238E27FC236}">
                  <a16:creationId xmlns:a16="http://schemas.microsoft.com/office/drawing/2014/main" id="{91042C20-FE53-4286-83B0-1D2BB1651E75}"/>
                </a:ext>
              </a:extLst>
            </p:cNvPr>
            <p:cNvSpPr txBox="1">
              <a:spLocks noChangeArrowheads="1"/>
            </p:cNvSpPr>
            <p:nvPr/>
          </p:nvSpPr>
          <p:spPr bwMode="auto">
            <a:xfrm>
              <a:off x="5328" y="2880"/>
              <a:ext cx="528" cy="171"/>
            </a:xfrm>
            <a:prstGeom prst="rect">
              <a:avLst/>
            </a:prstGeom>
            <a:noFill/>
            <a:ln w="9525">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1400" dirty="0">
                  <a:solidFill>
                    <a:schemeClr val="accent2"/>
                  </a:solidFill>
                  <a:effectLst>
                    <a:outerShdw blurRad="38100" dist="38100" dir="2700000" algn="tl">
                      <a:srgbClr val="C0C0C0"/>
                    </a:outerShdw>
                  </a:effectLst>
                  <a:latin typeface="Times New Roman" pitchFamily="18" charset="0"/>
                  <a:ea typeface="楷体_GB2312" pitchFamily="49" charset="-122"/>
                </a:rPr>
                <a:t>视点</a:t>
              </a:r>
            </a:p>
          </p:txBody>
        </p:sp>
        <p:sp>
          <p:nvSpPr>
            <p:cNvPr id="24" name="Text Box 33">
              <a:extLst>
                <a:ext uri="{FF2B5EF4-FFF2-40B4-BE49-F238E27FC236}">
                  <a16:creationId xmlns:a16="http://schemas.microsoft.com/office/drawing/2014/main" id="{2CD2FC2F-BB59-497D-A1FF-34995EC735E2}"/>
                </a:ext>
              </a:extLst>
            </p:cNvPr>
            <p:cNvSpPr txBox="1">
              <a:spLocks noChangeArrowheads="1"/>
            </p:cNvSpPr>
            <p:nvPr/>
          </p:nvSpPr>
          <p:spPr bwMode="auto">
            <a:xfrm>
              <a:off x="4656" y="2640"/>
              <a:ext cx="624" cy="171"/>
            </a:xfrm>
            <a:prstGeom prst="rect">
              <a:avLst/>
            </a:prstGeom>
            <a:noFill/>
            <a:ln w="9525">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1400" dirty="0">
                  <a:solidFill>
                    <a:srgbClr val="FF0000"/>
                  </a:solidFill>
                  <a:effectLst>
                    <a:outerShdw blurRad="38100" dist="38100" dir="2700000" algn="tl">
                      <a:srgbClr val="C0C0C0"/>
                    </a:outerShdw>
                  </a:effectLst>
                  <a:latin typeface="Times New Roman" pitchFamily="18" charset="0"/>
                  <a:ea typeface="楷体_GB2312" pitchFamily="49" charset="-122"/>
                </a:rPr>
                <a:t>画面</a:t>
              </a:r>
            </a:p>
          </p:txBody>
        </p:sp>
        <p:sp>
          <p:nvSpPr>
            <p:cNvPr id="25" name="Text Box 34">
              <a:extLst>
                <a:ext uri="{FF2B5EF4-FFF2-40B4-BE49-F238E27FC236}">
                  <a16:creationId xmlns:a16="http://schemas.microsoft.com/office/drawing/2014/main" id="{5B50B3E4-37F9-4CFB-987A-C42207549456}"/>
                </a:ext>
              </a:extLst>
            </p:cNvPr>
            <p:cNvSpPr txBox="1">
              <a:spLocks noChangeArrowheads="1"/>
            </p:cNvSpPr>
            <p:nvPr/>
          </p:nvSpPr>
          <p:spPr bwMode="auto">
            <a:xfrm>
              <a:off x="4512" y="2784"/>
              <a:ext cx="288" cy="169"/>
            </a:xfrm>
            <a:prstGeom prst="rect">
              <a:avLst/>
            </a:prstGeom>
            <a:noFill/>
            <a:ln w="9525">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en-US" altLang="zh-CN" sz="1400">
                  <a:solidFill>
                    <a:schemeClr val="accent2"/>
                  </a:solidFill>
                  <a:effectLst>
                    <a:outerShdw blurRad="38100" dist="38100" dir="2700000" algn="tl">
                      <a:srgbClr val="C0C0C0"/>
                    </a:outerShdw>
                  </a:effectLst>
                  <a:latin typeface="Times New Roman" pitchFamily="18" charset="0"/>
                  <a:ea typeface="楷体_GB2312" pitchFamily="49" charset="-122"/>
                </a:rPr>
                <a:t>P</a:t>
              </a:r>
              <a:r>
                <a:rPr lang="en-US" altLang="zh-CN" sz="1400" baseline="-16000">
                  <a:solidFill>
                    <a:schemeClr val="accent2"/>
                  </a:solidFill>
                  <a:effectLst>
                    <a:outerShdw blurRad="38100" dist="38100" dir="2700000" algn="tl">
                      <a:srgbClr val="C0C0C0"/>
                    </a:outerShdw>
                  </a:effectLst>
                  <a:latin typeface="Times New Roman" pitchFamily="18" charset="0"/>
                  <a:ea typeface="楷体_GB2312" pitchFamily="49" charset="-122"/>
                </a:rPr>
                <a:t>1</a:t>
              </a:r>
            </a:p>
          </p:txBody>
        </p:sp>
        <p:sp>
          <p:nvSpPr>
            <p:cNvPr id="26" name="Text Box 35">
              <a:extLst>
                <a:ext uri="{FF2B5EF4-FFF2-40B4-BE49-F238E27FC236}">
                  <a16:creationId xmlns:a16="http://schemas.microsoft.com/office/drawing/2014/main" id="{48CAD15E-C31B-41D3-B8DA-48487EFE6343}"/>
                </a:ext>
              </a:extLst>
            </p:cNvPr>
            <p:cNvSpPr txBox="1">
              <a:spLocks noChangeArrowheads="1"/>
            </p:cNvSpPr>
            <p:nvPr/>
          </p:nvSpPr>
          <p:spPr bwMode="auto">
            <a:xfrm>
              <a:off x="4224" y="3504"/>
              <a:ext cx="288" cy="169"/>
            </a:xfrm>
            <a:prstGeom prst="rect">
              <a:avLst/>
            </a:prstGeom>
            <a:noFill/>
            <a:ln w="9525">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en-US" altLang="zh-CN" sz="1400">
                  <a:solidFill>
                    <a:schemeClr val="accent2"/>
                  </a:solidFill>
                  <a:effectLst>
                    <a:outerShdw blurRad="38100" dist="38100" dir="2700000" algn="tl">
                      <a:srgbClr val="C0C0C0"/>
                    </a:outerShdw>
                  </a:effectLst>
                  <a:latin typeface="Times New Roman" pitchFamily="18" charset="0"/>
                  <a:ea typeface="楷体_GB2312" pitchFamily="49" charset="-122"/>
                </a:rPr>
                <a:t>P</a:t>
              </a:r>
              <a:r>
                <a:rPr lang="en-US" altLang="zh-CN" sz="1400" baseline="-16000">
                  <a:solidFill>
                    <a:schemeClr val="accent2"/>
                  </a:solidFill>
                  <a:effectLst>
                    <a:outerShdw blurRad="38100" dist="38100" dir="2700000" algn="tl">
                      <a:srgbClr val="C0C0C0"/>
                    </a:outerShdw>
                  </a:effectLst>
                  <a:latin typeface="Times New Roman" pitchFamily="18" charset="0"/>
                  <a:ea typeface="楷体_GB2312" pitchFamily="49" charset="-122"/>
                </a:rPr>
                <a:t>2</a:t>
              </a:r>
            </a:p>
          </p:txBody>
        </p:sp>
        <p:sp>
          <p:nvSpPr>
            <p:cNvPr id="27" name="Text Box 36">
              <a:extLst>
                <a:ext uri="{FF2B5EF4-FFF2-40B4-BE49-F238E27FC236}">
                  <a16:creationId xmlns:a16="http://schemas.microsoft.com/office/drawing/2014/main" id="{A7A354AD-4E7B-46B6-B2C2-C131BEE58C1C}"/>
                </a:ext>
              </a:extLst>
            </p:cNvPr>
            <p:cNvSpPr txBox="1">
              <a:spLocks noChangeArrowheads="1"/>
            </p:cNvSpPr>
            <p:nvPr/>
          </p:nvSpPr>
          <p:spPr bwMode="auto">
            <a:xfrm>
              <a:off x="5040" y="2928"/>
              <a:ext cx="288" cy="169"/>
            </a:xfrm>
            <a:prstGeom prst="rect">
              <a:avLst/>
            </a:prstGeom>
            <a:noFill/>
            <a:ln w="9525">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en-US" altLang="zh-CN" sz="1400">
                  <a:solidFill>
                    <a:srgbClr val="FF3399"/>
                  </a:solidFill>
                  <a:effectLst>
                    <a:outerShdw blurRad="38100" dist="38100" dir="2700000" algn="tl">
                      <a:srgbClr val="C0C0C0"/>
                    </a:outerShdw>
                  </a:effectLst>
                  <a:latin typeface="Times New Roman" pitchFamily="18" charset="0"/>
                  <a:ea typeface="楷体_GB2312" pitchFamily="49" charset="-122"/>
                </a:rPr>
                <a:t>P</a:t>
              </a:r>
              <a:r>
                <a:rPr lang="en-US" altLang="zh-CN" sz="1400" baseline="-16000">
                  <a:solidFill>
                    <a:srgbClr val="FF3399"/>
                  </a:solidFill>
                  <a:effectLst>
                    <a:outerShdw blurRad="38100" dist="38100" dir="2700000" algn="tl">
                      <a:srgbClr val="C0C0C0"/>
                    </a:outerShdw>
                  </a:effectLst>
                  <a:latin typeface="Times New Roman" pitchFamily="18" charset="0"/>
                  <a:ea typeface="楷体_GB2312" pitchFamily="49" charset="-122"/>
                </a:rPr>
                <a:t>1</a:t>
              </a:r>
              <a:r>
                <a:rPr lang="en-US" altLang="zh-CN" sz="1400" baseline="30000">
                  <a:solidFill>
                    <a:srgbClr val="FF3399"/>
                  </a:solidFill>
                  <a:effectLst>
                    <a:outerShdw blurRad="38100" dist="38100" dir="2700000" algn="tl">
                      <a:srgbClr val="C0C0C0"/>
                    </a:outerShdw>
                  </a:effectLst>
                  <a:latin typeface="Times New Roman" pitchFamily="18" charset="0"/>
                  <a:ea typeface="楷体_GB2312" pitchFamily="49" charset="-122"/>
                </a:rPr>
                <a:t>’</a:t>
              </a:r>
            </a:p>
          </p:txBody>
        </p:sp>
        <p:sp>
          <p:nvSpPr>
            <p:cNvPr id="28" name="Text Box 37">
              <a:extLst>
                <a:ext uri="{FF2B5EF4-FFF2-40B4-BE49-F238E27FC236}">
                  <a16:creationId xmlns:a16="http://schemas.microsoft.com/office/drawing/2014/main" id="{C0A69AEC-7619-4C99-BC9B-867EA4B00F1A}"/>
                </a:ext>
              </a:extLst>
            </p:cNvPr>
            <p:cNvSpPr txBox="1">
              <a:spLocks noChangeArrowheads="1"/>
            </p:cNvSpPr>
            <p:nvPr/>
          </p:nvSpPr>
          <p:spPr bwMode="auto">
            <a:xfrm>
              <a:off x="4800" y="3361"/>
              <a:ext cx="288" cy="169"/>
            </a:xfrm>
            <a:prstGeom prst="rect">
              <a:avLst/>
            </a:prstGeom>
            <a:noFill/>
            <a:ln w="9525">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en-US" altLang="zh-CN" sz="1400">
                  <a:solidFill>
                    <a:srgbClr val="FF3399"/>
                  </a:solidFill>
                  <a:effectLst>
                    <a:outerShdw blurRad="38100" dist="38100" dir="2700000" algn="tl">
                      <a:srgbClr val="C0C0C0"/>
                    </a:outerShdw>
                  </a:effectLst>
                  <a:latin typeface="Times New Roman" pitchFamily="18" charset="0"/>
                  <a:ea typeface="楷体_GB2312" pitchFamily="49" charset="-122"/>
                </a:rPr>
                <a:t>P</a:t>
              </a:r>
              <a:r>
                <a:rPr lang="en-US" altLang="zh-CN" sz="1400" baseline="-16000">
                  <a:solidFill>
                    <a:srgbClr val="FF3399"/>
                  </a:solidFill>
                  <a:effectLst>
                    <a:outerShdw blurRad="38100" dist="38100" dir="2700000" algn="tl">
                      <a:srgbClr val="C0C0C0"/>
                    </a:outerShdw>
                  </a:effectLst>
                  <a:latin typeface="Times New Roman" pitchFamily="18" charset="0"/>
                  <a:ea typeface="楷体_GB2312" pitchFamily="49" charset="-122"/>
                </a:rPr>
                <a:t>2</a:t>
              </a:r>
              <a:r>
                <a:rPr lang="en-US" altLang="zh-CN" sz="1400" baseline="30000">
                  <a:solidFill>
                    <a:srgbClr val="FF3399"/>
                  </a:solidFill>
                  <a:effectLst>
                    <a:outerShdw blurRad="38100" dist="38100" dir="2700000" algn="tl">
                      <a:srgbClr val="C0C0C0"/>
                    </a:outerShdw>
                  </a:effectLst>
                  <a:latin typeface="Times New Roman" pitchFamily="18" charset="0"/>
                  <a:ea typeface="楷体_GB2312" pitchFamily="49" charset="-122"/>
                </a:rPr>
                <a:t>‘</a:t>
              </a:r>
            </a:p>
          </p:txBody>
        </p:sp>
      </p:grpSp>
      <p:sp>
        <p:nvSpPr>
          <p:cNvPr id="39" name="Text Box 39">
            <a:extLst>
              <a:ext uri="{FF2B5EF4-FFF2-40B4-BE49-F238E27FC236}">
                <a16:creationId xmlns:a16="http://schemas.microsoft.com/office/drawing/2014/main" id="{04E6FE8F-E81D-4359-8089-BC33B6462998}"/>
              </a:ext>
            </a:extLst>
          </p:cNvPr>
          <p:cNvSpPr txBox="1">
            <a:spLocks noChangeArrowheads="1"/>
          </p:cNvSpPr>
          <p:nvPr/>
        </p:nvSpPr>
        <p:spPr bwMode="auto">
          <a:xfrm>
            <a:off x="5605463" y="1614488"/>
            <a:ext cx="2259012" cy="461962"/>
          </a:xfrm>
          <a:prstGeom prst="rect">
            <a:avLst/>
          </a:prstGeom>
          <a:noFill/>
          <a:ln w="19050">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dirty="0">
                <a:solidFill>
                  <a:schemeClr val="accent2"/>
                </a:solidFill>
                <a:effectLst>
                  <a:outerShdw blurRad="38100" dist="38100" dir="2700000" algn="tl">
                    <a:srgbClr val="C0C0C0"/>
                  </a:outerShdw>
                </a:effectLst>
                <a:latin typeface="华文宋体" pitchFamily="2" charset="-122"/>
                <a:ea typeface="华文宋体" pitchFamily="2" charset="-122"/>
              </a:rPr>
              <a:t>投影</a:t>
            </a:r>
          </a:p>
        </p:txBody>
      </p:sp>
      <p:grpSp>
        <p:nvGrpSpPr>
          <p:cNvPr id="6" name="组合 103">
            <a:extLst>
              <a:ext uri="{FF2B5EF4-FFF2-40B4-BE49-F238E27FC236}">
                <a16:creationId xmlns:a16="http://schemas.microsoft.com/office/drawing/2014/main" id="{2B916F68-B2C7-4E58-BC8E-365CD37D4D20}"/>
              </a:ext>
            </a:extLst>
          </p:cNvPr>
          <p:cNvGrpSpPr>
            <a:grpSpLocks/>
          </p:cNvGrpSpPr>
          <p:nvPr/>
        </p:nvGrpSpPr>
        <p:grpSpPr bwMode="auto">
          <a:xfrm>
            <a:off x="4229100" y="1939925"/>
            <a:ext cx="4322763" cy="868363"/>
            <a:chOff x="2736850" y="2115322"/>
            <a:chExt cx="4323216" cy="868079"/>
          </a:xfrm>
        </p:grpSpPr>
        <p:sp>
          <p:nvSpPr>
            <p:cNvPr id="41" name="Text Box 40">
              <a:extLst>
                <a:ext uri="{FF2B5EF4-FFF2-40B4-BE49-F238E27FC236}">
                  <a16:creationId xmlns:a16="http://schemas.microsoft.com/office/drawing/2014/main" id="{B8205174-66C8-4F7F-AAF3-DE7A40EAC2BB}"/>
                </a:ext>
              </a:extLst>
            </p:cNvPr>
            <p:cNvSpPr txBox="1">
              <a:spLocks noChangeArrowheads="1"/>
            </p:cNvSpPr>
            <p:nvPr/>
          </p:nvSpPr>
          <p:spPr bwMode="auto">
            <a:xfrm>
              <a:off x="2736850" y="2521589"/>
              <a:ext cx="1670225" cy="461812"/>
            </a:xfrm>
            <a:prstGeom prst="rect">
              <a:avLst/>
            </a:prstGeom>
            <a:noFill/>
            <a:ln w="19050">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dirty="0">
                  <a:solidFill>
                    <a:schemeClr val="accent2"/>
                  </a:solidFill>
                  <a:effectLst>
                    <a:outerShdw blurRad="38100" dist="38100" dir="2700000" algn="tl">
                      <a:srgbClr val="C0C0C0"/>
                    </a:outerShdw>
                  </a:effectLst>
                  <a:latin typeface="华文宋体" pitchFamily="2" charset="-122"/>
                  <a:ea typeface="华文宋体" pitchFamily="2" charset="-122"/>
                </a:rPr>
                <a:t>透视投影</a:t>
              </a:r>
            </a:p>
          </p:txBody>
        </p:sp>
        <p:sp>
          <p:nvSpPr>
            <p:cNvPr id="42" name="Text Box 41">
              <a:extLst>
                <a:ext uri="{FF2B5EF4-FFF2-40B4-BE49-F238E27FC236}">
                  <a16:creationId xmlns:a16="http://schemas.microsoft.com/office/drawing/2014/main" id="{DDBFB2FF-FB2A-4F0A-9F7B-D2B7CC04BD89}"/>
                </a:ext>
              </a:extLst>
            </p:cNvPr>
            <p:cNvSpPr txBox="1">
              <a:spLocks noChangeArrowheads="1"/>
            </p:cNvSpPr>
            <p:nvPr/>
          </p:nvSpPr>
          <p:spPr bwMode="auto">
            <a:xfrm>
              <a:off x="5389841" y="2521589"/>
              <a:ext cx="1670225" cy="461812"/>
            </a:xfrm>
            <a:prstGeom prst="rect">
              <a:avLst/>
            </a:prstGeom>
            <a:noFill/>
            <a:ln w="19050">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dirty="0">
                  <a:solidFill>
                    <a:schemeClr val="accent2"/>
                  </a:solidFill>
                  <a:effectLst>
                    <a:outerShdw blurRad="38100" dist="38100" dir="2700000" algn="tl">
                      <a:srgbClr val="C0C0C0"/>
                    </a:outerShdw>
                  </a:effectLst>
                  <a:latin typeface="华文宋体" pitchFamily="2" charset="-122"/>
                  <a:ea typeface="华文宋体" pitchFamily="2" charset="-122"/>
                </a:rPr>
                <a:t>平行投影</a:t>
              </a:r>
            </a:p>
          </p:txBody>
        </p:sp>
        <p:sp>
          <p:nvSpPr>
            <p:cNvPr id="59501" name="Line 48">
              <a:extLst>
                <a:ext uri="{FF2B5EF4-FFF2-40B4-BE49-F238E27FC236}">
                  <a16:creationId xmlns:a16="http://schemas.microsoft.com/office/drawing/2014/main" id="{FD7B9D56-B7B9-4EF0-99B1-12B3A52BD337}"/>
                </a:ext>
              </a:extLst>
            </p:cNvPr>
            <p:cNvSpPr>
              <a:spLocks noChangeShapeType="1"/>
            </p:cNvSpPr>
            <p:nvPr/>
          </p:nvSpPr>
          <p:spPr bwMode="auto">
            <a:xfrm flipH="1">
              <a:off x="3621145" y="2115322"/>
              <a:ext cx="1375569" cy="4069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502" name="Line 49">
              <a:extLst>
                <a:ext uri="{FF2B5EF4-FFF2-40B4-BE49-F238E27FC236}">
                  <a16:creationId xmlns:a16="http://schemas.microsoft.com/office/drawing/2014/main" id="{6E8522B0-97F3-4393-BCED-383EF46B60C2}"/>
                </a:ext>
              </a:extLst>
            </p:cNvPr>
            <p:cNvSpPr>
              <a:spLocks noChangeShapeType="1"/>
            </p:cNvSpPr>
            <p:nvPr/>
          </p:nvSpPr>
          <p:spPr bwMode="auto">
            <a:xfrm>
              <a:off x="5193223" y="2196705"/>
              <a:ext cx="1080804" cy="3255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2" name="组合 100">
            <a:extLst>
              <a:ext uri="{FF2B5EF4-FFF2-40B4-BE49-F238E27FC236}">
                <a16:creationId xmlns:a16="http://schemas.microsoft.com/office/drawing/2014/main" id="{580AC146-4527-4A2C-8067-80EF2A4DB991}"/>
              </a:ext>
            </a:extLst>
          </p:cNvPr>
          <p:cNvGrpSpPr>
            <a:grpSpLocks/>
          </p:cNvGrpSpPr>
          <p:nvPr/>
        </p:nvGrpSpPr>
        <p:grpSpPr bwMode="auto">
          <a:xfrm>
            <a:off x="5702300" y="2673350"/>
            <a:ext cx="3440113" cy="868363"/>
            <a:chOff x="4210674" y="2847764"/>
            <a:chExt cx="3438922" cy="868079"/>
          </a:xfrm>
        </p:grpSpPr>
        <p:sp>
          <p:nvSpPr>
            <p:cNvPr id="46" name="Text Box 42">
              <a:extLst>
                <a:ext uri="{FF2B5EF4-FFF2-40B4-BE49-F238E27FC236}">
                  <a16:creationId xmlns:a16="http://schemas.microsoft.com/office/drawing/2014/main" id="{840225B3-3241-46B9-99E0-F77BF258A654}"/>
                </a:ext>
              </a:extLst>
            </p:cNvPr>
            <p:cNvSpPr txBox="1">
              <a:spLocks noChangeArrowheads="1"/>
            </p:cNvSpPr>
            <p:nvPr/>
          </p:nvSpPr>
          <p:spPr bwMode="auto">
            <a:xfrm>
              <a:off x="6372100" y="3254031"/>
              <a:ext cx="1277496" cy="461812"/>
            </a:xfrm>
            <a:prstGeom prst="rect">
              <a:avLst/>
            </a:prstGeom>
            <a:noFill/>
            <a:ln w="19050">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a:solidFill>
                    <a:schemeClr val="accent2"/>
                  </a:solidFill>
                  <a:effectLst>
                    <a:outerShdw blurRad="38100" dist="38100" dir="2700000" algn="tl">
                      <a:srgbClr val="C0C0C0"/>
                    </a:outerShdw>
                  </a:effectLst>
                  <a:latin typeface="华文宋体" pitchFamily="2" charset="-122"/>
                  <a:ea typeface="华文宋体" pitchFamily="2" charset="-122"/>
                </a:rPr>
                <a:t>斜投影</a:t>
              </a:r>
            </a:p>
          </p:txBody>
        </p:sp>
        <p:sp>
          <p:nvSpPr>
            <p:cNvPr id="47" name="Text Box 43">
              <a:extLst>
                <a:ext uri="{FF2B5EF4-FFF2-40B4-BE49-F238E27FC236}">
                  <a16:creationId xmlns:a16="http://schemas.microsoft.com/office/drawing/2014/main" id="{98E052B1-1BC2-4076-9547-BACC051F61E3}"/>
                </a:ext>
              </a:extLst>
            </p:cNvPr>
            <p:cNvSpPr txBox="1">
              <a:spLocks noChangeArrowheads="1"/>
            </p:cNvSpPr>
            <p:nvPr/>
          </p:nvSpPr>
          <p:spPr bwMode="auto">
            <a:xfrm>
              <a:off x="4210674" y="3254031"/>
              <a:ext cx="1375886" cy="461812"/>
            </a:xfrm>
            <a:prstGeom prst="rect">
              <a:avLst/>
            </a:prstGeom>
            <a:noFill/>
            <a:ln w="19050">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a:solidFill>
                    <a:schemeClr val="accent2"/>
                  </a:solidFill>
                  <a:effectLst>
                    <a:outerShdw blurRad="38100" dist="38100" dir="2700000" algn="tl">
                      <a:srgbClr val="C0C0C0"/>
                    </a:outerShdw>
                  </a:effectLst>
                  <a:latin typeface="华文宋体" pitchFamily="2" charset="-122"/>
                  <a:ea typeface="华文宋体" pitchFamily="2" charset="-122"/>
                </a:rPr>
                <a:t>正投影</a:t>
              </a:r>
            </a:p>
          </p:txBody>
        </p:sp>
        <p:sp>
          <p:nvSpPr>
            <p:cNvPr id="59497" name="Line 50">
              <a:extLst>
                <a:ext uri="{FF2B5EF4-FFF2-40B4-BE49-F238E27FC236}">
                  <a16:creationId xmlns:a16="http://schemas.microsoft.com/office/drawing/2014/main" id="{36D36B25-8904-4D8E-A178-6E153C04AFF8}"/>
                </a:ext>
              </a:extLst>
            </p:cNvPr>
            <p:cNvSpPr>
              <a:spLocks noChangeShapeType="1"/>
            </p:cNvSpPr>
            <p:nvPr/>
          </p:nvSpPr>
          <p:spPr bwMode="auto">
            <a:xfrm flipH="1">
              <a:off x="4898458" y="2847764"/>
              <a:ext cx="1277314" cy="4069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98" name="Line 51">
              <a:extLst>
                <a:ext uri="{FF2B5EF4-FFF2-40B4-BE49-F238E27FC236}">
                  <a16:creationId xmlns:a16="http://schemas.microsoft.com/office/drawing/2014/main" id="{C26387F2-E5B0-4799-A258-F3C5E97FF24D}"/>
                </a:ext>
              </a:extLst>
            </p:cNvPr>
            <p:cNvSpPr>
              <a:spLocks noChangeShapeType="1"/>
            </p:cNvSpPr>
            <p:nvPr/>
          </p:nvSpPr>
          <p:spPr bwMode="auto">
            <a:xfrm>
              <a:off x="6274027" y="2847764"/>
              <a:ext cx="786039" cy="48829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3" name="组合 101">
            <a:extLst>
              <a:ext uri="{FF2B5EF4-FFF2-40B4-BE49-F238E27FC236}">
                <a16:creationId xmlns:a16="http://schemas.microsoft.com/office/drawing/2014/main" id="{2CF327BC-914F-4BF1-927A-E357C171CCE8}"/>
              </a:ext>
            </a:extLst>
          </p:cNvPr>
          <p:cNvGrpSpPr>
            <a:grpSpLocks/>
          </p:cNvGrpSpPr>
          <p:nvPr/>
        </p:nvGrpSpPr>
        <p:grpSpPr bwMode="auto">
          <a:xfrm>
            <a:off x="4916488" y="3487738"/>
            <a:ext cx="2652712" cy="914400"/>
            <a:chOff x="3424635" y="3661587"/>
            <a:chExt cx="2652883" cy="915552"/>
          </a:xfrm>
        </p:grpSpPr>
        <p:sp>
          <p:nvSpPr>
            <p:cNvPr id="51" name="Text Box 44">
              <a:extLst>
                <a:ext uri="{FF2B5EF4-FFF2-40B4-BE49-F238E27FC236}">
                  <a16:creationId xmlns:a16="http://schemas.microsoft.com/office/drawing/2014/main" id="{1CD0EE08-3020-4B24-84BE-F8E8726A9EAE}"/>
                </a:ext>
              </a:extLst>
            </p:cNvPr>
            <p:cNvSpPr txBox="1">
              <a:spLocks noChangeArrowheads="1"/>
            </p:cNvSpPr>
            <p:nvPr/>
          </p:nvSpPr>
          <p:spPr bwMode="auto">
            <a:xfrm>
              <a:off x="3424635" y="4116184"/>
              <a:ext cx="1374864" cy="460955"/>
            </a:xfrm>
            <a:prstGeom prst="rect">
              <a:avLst/>
            </a:prstGeom>
            <a:noFill/>
            <a:ln w="19050">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dirty="0">
                  <a:solidFill>
                    <a:schemeClr val="accent2"/>
                  </a:solidFill>
                  <a:effectLst>
                    <a:outerShdw blurRad="38100" dist="38100" dir="2700000" algn="tl">
                      <a:srgbClr val="C0C0C0"/>
                    </a:outerShdw>
                  </a:effectLst>
                  <a:latin typeface="华文宋体" pitchFamily="2" charset="-122"/>
                  <a:ea typeface="华文宋体" pitchFamily="2" charset="-122"/>
                </a:rPr>
                <a:t>三视图</a:t>
              </a:r>
            </a:p>
          </p:txBody>
        </p:sp>
        <p:sp>
          <p:nvSpPr>
            <p:cNvPr id="52" name="Text Box 45">
              <a:extLst>
                <a:ext uri="{FF2B5EF4-FFF2-40B4-BE49-F238E27FC236}">
                  <a16:creationId xmlns:a16="http://schemas.microsoft.com/office/drawing/2014/main" id="{221CE750-9CAB-4EF4-8E38-C73099A7B7A2}"/>
                </a:ext>
              </a:extLst>
            </p:cNvPr>
            <p:cNvSpPr txBox="1">
              <a:spLocks noChangeArrowheads="1"/>
            </p:cNvSpPr>
            <p:nvPr/>
          </p:nvSpPr>
          <p:spPr bwMode="auto">
            <a:xfrm>
              <a:off x="4702654" y="4116184"/>
              <a:ext cx="1374864" cy="460955"/>
            </a:xfrm>
            <a:prstGeom prst="rect">
              <a:avLst/>
            </a:prstGeom>
            <a:noFill/>
            <a:ln w="19050">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dirty="0">
                  <a:solidFill>
                    <a:schemeClr val="accent2"/>
                  </a:solidFill>
                  <a:effectLst>
                    <a:outerShdw blurRad="38100" dist="38100" dir="2700000" algn="tl">
                      <a:srgbClr val="C0C0C0"/>
                    </a:outerShdw>
                  </a:effectLst>
                  <a:latin typeface="华文宋体" pitchFamily="2" charset="-122"/>
                  <a:ea typeface="华文宋体" pitchFamily="2" charset="-122"/>
                </a:rPr>
                <a:t>正轴测</a:t>
              </a:r>
            </a:p>
          </p:txBody>
        </p:sp>
        <p:sp>
          <p:nvSpPr>
            <p:cNvPr id="59493" name="Line 52">
              <a:extLst>
                <a:ext uri="{FF2B5EF4-FFF2-40B4-BE49-F238E27FC236}">
                  <a16:creationId xmlns:a16="http://schemas.microsoft.com/office/drawing/2014/main" id="{C0E6C261-CA64-4F6B-8206-E0CBB7BFA279}"/>
                </a:ext>
              </a:extLst>
            </p:cNvPr>
            <p:cNvSpPr>
              <a:spLocks noChangeShapeType="1"/>
            </p:cNvSpPr>
            <p:nvPr/>
          </p:nvSpPr>
          <p:spPr bwMode="auto">
            <a:xfrm flipH="1">
              <a:off x="4112419" y="3661587"/>
              <a:ext cx="687784" cy="48829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94" name="Line 53">
              <a:extLst>
                <a:ext uri="{FF2B5EF4-FFF2-40B4-BE49-F238E27FC236}">
                  <a16:creationId xmlns:a16="http://schemas.microsoft.com/office/drawing/2014/main" id="{CE518697-AF25-4122-846B-A574AFDD41BA}"/>
                </a:ext>
              </a:extLst>
            </p:cNvPr>
            <p:cNvSpPr>
              <a:spLocks noChangeShapeType="1"/>
            </p:cNvSpPr>
            <p:nvPr/>
          </p:nvSpPr>
          <p:spPr bwMode="auto">
            <a:xfrm>
              <a:off x="4996713" y="3661587"/>
              <a:ext cx="393020" cy="48829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4" name="组合 102">
            <a:extLst>
              <a:ext uri="{FF2B5EF4-FFF2-40B4-BE49-F238E27FC236}">
                <a16:creationId xmlns:a16="http://schemas.microsoft.com/office/drawing/2014/main" id="{41A443B7-B7D6-41CF-82AB-224E706BEEE0}"/>
              </a:ext>
            </a:extLst>
          </p:cNvPr>
          <p:cNvGrpSpPr>
            <a:grpSpLocks/>
          </p:cNvGrpSpPr>
          <p:nvPr/>
        </p:nvGrpSpPr>
        <p:grpSpPr bwMode="auto">
          <a:xfrm>
            <a:off x="7373938" y="3487738"/>
            <a:ext cx="2357437" cy="914400"/>
            <a:chOff x="5881007" y="3661587"/>
            <a:chExt cx="2358118" cy="915552"/>
          </a:xfrm>
        </p:grpSpPr>
        <p:sp>
          <p:nvSpPr>
            <p:cNvPr id="56" name="Text Box 46">
              <a:extLst>
                <a:ext uri="{FF2B5EF4-FFF2-40B4-BE49-F238E27FC236}">
                  <a16:creationId xmlns:a16="http://schemas.microsoft.com/office/drawing/2014/main" id="{7FB1FF0A-CCF3-4074-B470-4DECAD674CD5}"/>
                </a:ext>
              </a:extLst>
            </p:cNvPr>
            <p:cNvSpPr txBox="1">
              <a:spLocks noChangeArrowheads="1"/>
            </p:cNvSpPr>
            <p:nvPr/>
          </p:nvSpPr>
          <p:spPr bwMode="auto">
            <a:xfrm>
              <a:off x="5881007" y="4116184"/>
              <a:ext cx="1375172" cy="460955"/>
            </a:xfrm>
            <a:prstGeom prst="rect">
              <a:avLst/>
            </a:prstGeom>
            <a:noFill/>
            <a:ln w="19050">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a:solidFill>
                    <a:schemeClr val="accent2"/>
                  </a:solidFill>
                  <a:effectLst>
                    <a:outerShdw blurRad="38100" dist="38100" dir="2700000" algn="tl">
                      <a:srgbClr val="C0C0C0"/>
                    </a:outerShdw>
                  </a:effectLst>
                  <a:latin typeface="华文宋体" pitchFamily="2" charset="-122"/>
                  <a:ea typeface="华文宋体" pitchFamily="2" charset="-122"/>
                </a:rPr>
                <a:t>斜等测</a:t>
              </a:r>
            </a:p>
          </p:txBody>
        </p:sp>
        <p:sp>
          <p:nvSpPr>
            <p:cNvPr id="57" name="Text Box 47">
              <a:extLst>
                <a:ext uri="{FF2B5EF4-FFF2-40B4-BE49-F238E27FC236}">
                  <a16:creationId xmlns:a16="http://schemas.microsoft.com/office/drawing/2014/main" id="{A4AB0906-199C-4DBC-B366-D03C88ED2100}"/>
                </a:ext>
              </a:extLst>
            </p:cNvPr>
            <p:cNvSpPr txBox="1">
              <a:spLocks noChangeArrowheads="1"/>
            </p:cNvSpPr>
            <p:nvPr/>
          </p:nvSpPr>
          <p:spPr bwMode="auto">
            <a:xfrm>
              <a:off x="7060860" y="4116184"/>
              <a:ext cx="1178265" cy="460955"/>
            </a:xfrm>
            <a:prstGeom prst="rect">
              <a:avLst/>
            </a:prstGeom>
            <a:noFill/>
            <a:ln w="19050">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a:solidFill>
                    <a:schemeClr val="accent2"/>
                  </a:solidFill>
                  <a:effectLst>
                    <a:outerShdw blurRad="38100" dist="38100" dir="2700000" algn="tl">
                      <a:srgbClr val="C0C0C0"/>
                    </a:outerShdw>
                  </a:effectLst>
                  <a:latin typeface="华文宋体" pitchFamily="2" charset="-122"/>
                  <a:ea typeface="华文宋体" pitchFamily="2" charset="-122"/>
                </a:rPr>
                <a:t>斜二测</a:t>
              </a:r>
            </a:p>
          </p:txBody>
        </p:sp>
        <p:sp>
          <p:nvSpPr>
            <p:cNvPr id="59489" name="Line 54">
              <a:extLst>
                <a:ext uri="{FF2B5EF4-FFF2-40B4-BE49-F238E27FC236}">
                  <a16:creationId xmlns:a16="http://schemas.microsoft.com/office/drawing/2014/main" id="{D4DDC439-23BD-4109-B22B-E90435D5B0A8}"/>
                </a:ext>
              </a:extLst>
            </p:cNvPr>
            <p:cNvSpPr>
              <a:spLocks noChangeShapeType="1"/>
            </p:cNvSpPr>
            <p:nvPr/>
          </p:nvSpPr>
          <p:spPr bwMode="auto">
            <a:xfrm flipH="1">
              <a:off x="6568792" y="3661587"/>
              <a:ext cx="491275" cy="48829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90" name="Line 55">
              <a:extLst>
                <a:ext uri="{FF2B5EF4-FFF2-40B4-BE49-F238E27FC236}">
                  <a16:creationId xmlns:a16="http://schemas.microsoft.com/office/drawing/2014/main" id="{1B099797-7A45-448D-9889-DEFF048BDEFC}"/>
                </a:ext>
              </a:extLst>
            </p:cNvPr>
            <p:cNvSpPr>
              <a:spLocks noChangeShapeType="1"/>
            </p:cNvSpPr>
            <p:nvPr/>
          </p:nvSpPr>
          <p:spPr bwMode="auto">
            <a:xfrm>
              <a:off x="7060066" y="3661587"/>
              <a:ext cx="589529" cy="48829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5" name="组合 99">
            <a:extLst>
              <a:ext uri="{FF2B5EF4-FFF2-40B4-BE49-F238E27FC236}">
                <a16:creationId xmlns:a16="http://schemas.microsoft.com/office/drawing/2014/main" id="{579C2A72-B728-414E-9ABB-35884CE1CFE2}"/>
              </a:ext>
            </a:extLst>
          </p:cNvPr>
          <p:cNvGrpSpPr>
            <a:grpSpLocks/>
          </p:cNvGrpSpPr>
          <p:nvPr/>
        </p:nvGrpSpPr>
        <p:grpSpPr bwMode="auto">
          <a:xfrm>
            <a:off x="3087688" y="2822575"/>
            <a:ext cx="2573337" cy="817563"/>
            <a:chOff x="1595383" y="2996964"/>
            <a:chExt cx="2573479" cy="817755"/>
          </a:xfrm>
        </p:grpSpPr>
        <p:sp>
          <p:nvSpPr>
            <p:cNvPr id="59481" name="Line 54">
              <a:extLst>
                <a:ext uri="{FF2B5EF4-FFF2-40B4-BE49-F238E27FC236}">
                  <a16:creationId xmlns:a16="http://schemas.microsoft.com/office/drawing/2014/main" id="{02C027B3-27A0-480F-BA46-34F174A8159E}"/>
                </a:ext>
              </a:extLst>
            </p:cNvPr>
            <p:cNvSpPr>
              <a:spLocks noChangeShapeType="1"/>
            </p:cNvSpPr>
            <p:nvPr/>
          </p:nvSpPr>
          <p:spPr bwMode="auto">
            <a:xfrm flipH="1">
              <a:off x="1970314" y="2996965"/>
              <a:ext cx="1008080" cy="3667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82" name="Line 55">
              <a:extLst>
                <a:ext uri="{FF2B5EF4-FFF2-40B4-BE49-F238E27FC236}">
                  <a16:creationId xmlns:a16="http://schemas.microsoft.com/office/drawing/2014/main" id="{E58015BC-B73E-44FC-BF2D-82DEE16B6BCF}"/>
                </a:ext>
              </a:extLst>
            </p:cNvPr>
            <p:cNvSpPr>
              <a:spLocks noChangeShapeType="1"/>
            </p:cNvSpPr>
            <p:nvPr/>
          </p:nvSpPr>
          <p:spPr bwMode="auto">
            <a:xfrm>
              <a:off x="3359132" y="2996964"/>
              <a:ext cx="276697" cy="3667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83" name="Line 53">
              <a:extLst>
                <a:ext uri="{FF2B5EF4-FFF2-40B4-BE49-F238E27FC236}">
                  <a16:creationId xmlns:a16="http://schemas.microsoft.com/office/drawing/2014/main" id="{F379D576-38BF-494F-9B9A-093DBC3BB20E}"/>
                </a:ext>
              </a:extLst>
            </p:cNvPr>
            <p:cNvSpPr>
              <a:spLocks noChangeShapeType="1"/>
            </p:cNvSpPr>
            <p:nvPr/>
          </p:nvSpPr>
          <p:spPr bwMode="auto">
            <a:xfrm flipH="1">
              <a:off x="2873998" y="3030874"/>
              <a:ext cx="262013" cy="3221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4" name="Text Box 44">
              <a:extLst>
                <a:ext uri="{FF2B5EF4-FFF2-40B4-BE49-F238E27FC236}">
                  <a16:creationId xmlns:a16="http://schemas.microsoft.com/office/drawing/2014/main" id="{2035C452-BD35-45E1-92AF-A5D852C58704}"/>
                </a:ext>
              </a:extLst>
            </p:cNvPr>
            <p:cNvSpPr txBox="1">
              <a:spLocks noChangeArrowheads="1"/>
            </p:cNvSpPr>
            <p:nvPr/>
          </p:nvSpPr>
          <p:spPr bwMode="auto">
            <a:xfrm>
              <a:off x="1595383" y="3332006"/>
              <a:ext cx="811257" cy="460483"/>
            </a:xfrm>
            <a:prstGeom prst="rect">
              <a:avLst/>
            </a:prstGeom>
            <a:noFill/>
            <a:ln w="19050">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dirty="0">
                  <a:solidFill>
                    <a:schemeClr val="accent2"/>
                  </a:solidFill>
                  <a:effectLst>
                    <a:outerShdw blurRad="38100" dist="38100" dir="2700000" algn="tl">
                      <a:srgbClr val="C0C0C0"/>
                    </a:outerShdw>
                  </a:effectLst>
                  <a:latin typeface="华文宋体" pitchFamily="2" charset="-122"/>
                  <a:ea typeface="华文宋体" pitchFamily="2" charset="-122"/>
                </a:rPr>
                <a:t>一点</a:t>
              </a:r>
            </a:p>
          </p:txBody>
        </p:sp>
        <p:sp>
          <p:nvSpPr>
            <p:cNvPr id="65" name="Text Box 44">
              <a:extLst>
                <a:ext uri="{FF2B5EF4-FFF2-40B4-BE49-F238E27FC236}">
                  <a16:creationId xmlns:a16="http://schemas.microsoft.com/office/drawing/2014/main" id="{63AB6C18-5046-4C89-89B9-6ADFE403BAF1}"/>
                </a:ext>
              </a:extLst>
            </p:cNvPr>
            <p:cNvSpPr txBox="1">
              <a:spLocks noChangeArrowheads="1"/>
            </p:cNvSpPr>
            <p:nvPr/>
          </p:nvSpPr>
          <p:spPr bwMode="auto">
            <a:xfrm>
              <a:off x="2465381" y="3354236"/>
              <a:ext cx="811257" cy="460483"/>
            </a:xfrm>
            <a:prstGeom prst="rect">
              <a:avLst/>
            </a:prstGeom>
            <a:noFill/>
            <a:ln w="19050">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dirty="0">
                  <a:solidFill>
                    <a:schemeClr val="accent2"/>
                  </a:solidFill>
                  <a:effectLst>
                    <a:outerShdw blurRad="38100" dist="38100" dir="2700000" algn="tl">
                      <a:srgbClr val="C0C0C0"/>
                    </a:outerShdw>
                  </a:effectLst>
                  <a:latin typeface="华文宋体" pitchFamily="2" charset="-122"/>
                  <a:ea typeface="华文宋体" pitchFamily="2" charset="-122"/>
                </a:rPr>
                <a:t>两点</a:t>
              </a:r>
            </a:p>
          </p:txBody>
        </p:sp>
        <p:sp>
          <p:nvSpPr>
            <p:cNvPr id="66" name="Text Box 44">
              <a:extLst>
                <a:ext uri="{FF2B5EF4-FFF2-40B4-BE49-F238E27FC236}">
                  <a16:creationId xmlns:a16="http://schemas.microsoft.com/office/drawing/2014/main" id="{55B93342-8B77-41AF-B551-611864EFA797}"/>
                </a:ext>
              </a:extLst>
            </p:cNvPr>
            <p:cNvSpPr txBox="1">
              <a:spLocks noChangeArrowheads="1"/>
            </p:cNvSpPr>
            <p:nvPr/>
          </p:nvSpPr>
          <p:spPr bwMode="auto">
            <a:xfrm>
              <a:off x="3357605" y="3287545"/>
              <a:ext cx="811257" cy="462070"/>
            </a:xfrm>
            <a:prstGeom prst="rect">
              <a:avLst/>
            </a:prstGeom>
            <a:noFill/>
            <a:ln w="19050">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dirty="0">
                  <a:solidFill>
                    <a:schemeClr val="accent2"/>
                  </a:solidFill>
                  <a:effectLst>
                    <a:outerShdw blurRad="38100" dist="38100" dir="2700000" algn="tl">
                      <a:srgbClr val="C0C0C0"/>
                    </a:outerShdw>
                  </a:effectLst>
                  <a:latin typeface="华文宋体" pitchFamily="2" charset="-122"/>
                  <a:ea typeface="华文宋体" pitchFamily="2" charset="-122"/>
                </a:rPr>
                <a:t>三点</a:t>
              </a:r>
            </a:p>
          </p:txBody>
        </p:sp>
      </p:grpSp>
      <p:grpSp>
        <p:nvGrpSpPr>
          <p:cNvPr id="16" name="Group 56">
            <a:extLst>
              <a:ext uri="{FF2B5EF4-FFF2-40B4-BE49-F238E27FC236}">
                <a16:creationId xmlns:a16="http://schemas.microsoft.com/office/drawing/2014/main" id="{CBB1A5A6-044B-43FE-9DF3-818E9E549128}"/>
              </a:ext>
            </a:extLst>
          </p:cNvPr>
          <p:cNvGrpSpPr>
            <a:grpSpLocks/>
          </p:cNvGrpSpPr>
          <p:nvPr/>
        </p:nvGrpSpPr>
        <p:grpSpPr bwMode="auto">
          <a:xfrm>
            <a:off x="4462463" y="4494213"/>
            <a:ext cx="1708150" cy="1163637"/>
            <a:chOff x="2149" y="2964"/>
            <a:chExt cx="1177" cy="1009"/>
          </a:xfrm>
        </p:grpSpPr>
        <p:grpSp>
          <p:nvGrpSpPr>
            <p:cNvPr id="59452" name="Group 57">
              <a:extLst>
                <a:ext uri="{FF2B5EF4-FFF2-40B4-BE49-F238E27FC236}">
                  <a16:creationId xmlns:a16="http://schemas.microsoft.com/office/drawing/2014/main" id="{AEF47FAA-6DCF-4279-908C-8BDBC5B74B58}"/>
                </a:ext>
              </a:extLst>
            </p:cNvPr>
            <p:cNvGrpSpPr>
              <a:grpSpLocks noChangeAspect="1"/>
            </p:cNvGrpSpPr>
            <p:nvPr/>
          </p:nvGrpSpPr>
          <p:grpSpPr bwMode="auto">
            <a:xfrm>
              <a:off x="2457" y="3267"/>
              <a:ext cx="606" cy="403"/>
              <a:chOff x="4128" y="1104"/>
              <a:chExt cx="864" cy="576"/>
            </a:xfrm>
          </p:grpSpPr>
          <p:sp>
            <p:nvSpPr>
              <p:cNvPr id="59476" name="Freeform 58">
                <a:extLst>
                  <a:ext uri="{FF2B5EF4-FFF2-40B4-BE49-F238E27FC236}">
                    <a16:creationId xmlns:a16="http://schemas.microsoft.com/office/drawing/2014/main" id="{68F0BD5E-5F03-494C-A3E3-D30C1AFB4EFC}"/>
                  </a:ext>
                </a:extLst>
              </p:cNvPr>
              <p:cNvSpPr>
                <a:spLocks noChangeAspect="1"/>
              </p:cNvSpPr>
              <p:nvPr/>
            </p:nvSpPr>
            <p:spPr bwMode="auto">
              <a:xfrm>
                <a:off x="4704" y="1104"/>
                <a:ext cx="288" cy="576"/>
              </a:xfrm>
              <a:custGeom>
                <a:avLst/>
                <a:gdLst>
                  <a:gd name="T0" fmla="*/ 288 w 288"/>
                  <a:gd name="T1" fmla="*/ 0 h 576"/>
                  <a:gd name="T2" fmla="*/ 288 w 288"/>
                  <a:gd name="T3" fmla="*/ 336 h 576"/>
                  <a:gd name="T4" fmla="*/ 0 w 288"/>
                  <a:gd name="T5" fmla="*/ 576 h 576"/>
                  <a:gd name="T6" fmla="*/ 0 w 288"/>
                  <a:gd name="T7" fmla="*/ 384 h 576"/>
                  <a:gd name="T8" fmla="*/ 144 w 288"/>
                  <a:gd name="T9" fmla="*/ 240 h 576"/>
                  <a:gd name="T10" fmla="*/ 144 w 288"/>
                  <a:gd name="T11" fmla="*/ 144 h 576"/>
                  <a:gd name="T12" fmla="*/ 288 w 288"/>
                  <a:gd name="T13" fmla="*/ 0 h 576"/>
                  <a:gd name="T14" fmla="*/ 0 60000 65536"/>
                  <a:gd name="T15" fmla="*/ 0 60000 65536"/>
                  <a:gd name="T16" fmla="*/ 0 60000 65536"/>
                  <a:gd name="T17" fmla="*/ 0 60000 65536"/>
                  <a:gd name="T18" fmla="*/ 0 60000 65536"/>
                  <a:gd name="T19" fmla="*/ 0 60000 65536"/>
                  <a:gd name="T20" fmla="*/ 0 60000 65536"/>
                  <a:gd name="T21" fmla="*/ 0 w 288"/>
                  <a:gd name="T22" fmla="*/ 0 h 576"/>
                  <a:gd name="T23" fmla="*/ 288 w 288"/>
                  <a:gd name="T24" fmla="*/ 576 h 5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8" h="576">
                    <a:moveTo>
                      <a:pt x="288" y="0"/>
                    </a:moveTo>
                    <a:lnTo>
                      <a:pt x="288" y="336"/>
                    </a:lnTo>
                    <a:lnTo>
                      <a:pt x="0" y="576"/>
                    </a:lnTo>
                    <a:lnTo>
                      <a:pt x="0" y="384"/>
                    </a:lnTo>
                    <a:lnTo>
                      <a:pt x="144" y="240"/>
                    </a:lnTo>
                    <a:lnTo>
                      <a:pt x="144" y="144"/>
                    </a:lnTo>
                    <a:lnTo>
                      <a:pt x="288" y="0"/>
                    </a:lnTo>
                    <a:close/>
                  </a:path>
                </a:pathLst>
              </a:custGeom>
              <a:solidFill>
                <a:srgbClr val="008080"/>
              </a:solidFill>
              <a:ln w="9525">
                <a:solidFill>
                  <a:srgbClr val="FF3399"/>
                </a:solidFill>
                <a:round/>
                <a:headEnd/>
                <a:tailEnd/>
              </a:ln>
            </p:spPr>
            <p:txBody>
              <a:bodyPr wrap="none"/>
              <a:lstStyle/>
              <a:p>
                <a:endParaRPr lang="zh-CN" altLang="en-US"/>
              </a:p>
            </p:txBody>
          </p:sp>
          <p:sp>
            <p:nvSpPr>
              <p:cNvPr id="59477" name="Rectangle 59">
                <a:extLst>
                  <a:ext uri="{FF2B5EF4-FFF2-40B4-BE49-F238E27FC236}">
                    <a16:creationId xmlns:a16="http://schemas.microsoft.com/office/drawing/2014/main" id="{30088D22-6442-43A4-A61E-D46C05A58623}"/>
                  </a:ext>
                </a:extLst>
              </p:cNvPr>
              <p:cNvSpPr>
                <a:spLocks noChangeAspect="1" noChangeArrowheads="1"/>
              </p:cNvSpPr>
              <p:nvPr/>
            </p:nvSpPr>
            <p:spPr bwMode="auto">
              <a:xfrm>
                <a:off x="4128" y="1488"/>
                <a:ext cx="576" cy="192"/>
              </a:xfrm>
              <a:prstGeom prst="rect">
                <a:avLst/>
              </a:prstGeom>
              <a:solidFill>
                <a:srgbClr val="008080"/>
              </a:solidFill>
              <a:ln w="9525">
                <a:solidFill>
                  <a:srgbClr val="FF3399"/>
                </a:solidFill>
                <a:miter lim="800000"/>
                <a:headEnd/>
                <a:tailEnd/>
              </a:ln>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59478" name="Rectangle 60">
                <a:extLst>
                  <a:ext uri="{FF2B5EF4-FFF2-40B4-BE49-F238E27FC236}">
                    <a16:creationId xmlns:a16="http://schemas.microsoft.com/office/drawing/2014/main" id="{DA67D065-DD33-4B16-BFE8-62DD3AE9A42F}"/>
                  </a:ext>
                </a:extLst>
              </p:cNvPr>
              <p:cNvSpPr>
                <a:spLocks noChangeAspect="1" noChangeArrowheads="1"/>
              </p:cNvSpPr>
              <p:nvPr/>
            </p:nvSpPr>
            <p:spPr bwMode="auto">
              <a:xfrm>
                <a:off x="4272" y="1248"/>
                <a:ext cx="576" cy="96"/>
              </a:xfrm>
              <a:prstGeom prst="rect">
                <a:avLst/>
              </a:prstGeom>
              <a:solidFill>
                <a:srgbClr val="008080"/>
              </a:solidFill>
              <a:ln w="9525">
                <a:solidFill>
                  <a:srgbClr val="FF3399"/>
                </a:solidFill>
                <a:miter lim="800000"/>
                <a:headEnd/>
                <a:tailEnd/>
              </a:ln>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59479" name="Freeform 61">
                <a:extLst>
                  <a:ext uri="{FF2B5EF4-FFF2-40B4-BE49-F238E27FC236}">
                    <a16:creationId xmlns:a16="http://schemas.microsoft.com/office/drawing/2014/main" id="{2DBD752E-5FE4-4047-8C3E-2423A6D0DE01}"/>
                  </a:ext>
                </a:extLst>
              </p:cNvPr>
              <p:cNvSpPr>
                <a:spLocks noChangeAspect="1"/>
              </p:cNvSpPr>
              <p:nvPr/>
            </p:nvSpPr>
            <p:spPr bwMode="auto">
              <a:xfrm>
                <a:off x="4128" y="1344"/>
                <a:ext cx="720" cy="144"/>
              </a:xfrm>
              <a:custGeom>
                <a:avLst/>
                <a:gdLst>
                  <a:gd name="T0" fmla="*/ 144 w 720"/>
                  <a:gd name="T1" fmla="*/ 0 h 144"/>
                  <a:gd name="T2" fmla="*/ 0 w 720"/>
                  <a:gd name="T3" fmla="*/ 144 h 144"/>
                  <a:gd name="T4" fmla="*/ 576 w 720"/>
                  <a:gd name="T5" fmla="*/ 144 h 144"/>
                  <a:gd name="T6" fmla="*/ 720 w 720"/>
                  <a:gd name="T7" fmla="*/ 0 h 144"/>
                  <a:gd name="T8" fmla="*/ 144 w 720"/>
                  <a:gd name="T9" fmla="*/ 0 h 144"/>
                  <a:gd name="T10" fmla="*/ 0 60000 65536"/>
                  <a:gd name="T11" fmla="*/ 0 60000 65536"/>
                  <a:gd name="T12" fmla="*/ 0 60000 65536"/>
                  <a:gd name="T13" fmla="*/ 0 60000 65536"/>
                  <a:gd name="T14" fmla="*/ 0 60000 65536"/>
                  <a:gd name="T15" fmla="*/ 0 w 720"/>
                  <a:gd name="T16" fmla="*/ 0 h 144"/>
                  <a:gd name="T17" fmla="*/ 720 w 720"/>
                  <a:gd name="T18" fmla="*/ 144 h 144"/>
                </a:gdLst>
                <a:ahLst/>
                <a:cxnLst>
                  <a:cxn ang="T10">
                    <a:pos x="T0" y="T1"/>
                  </a:cxn>
                  <a:cxn ang="T11">
                    <a:pos x="T2" y="T3"/>
                  </a:cxn>
                  <a:cxn ang="T12">
                    <a:pos x="T4" y="T5"/>
                  </a:cxn>
                  <a:cxn ang="T13">
                    <a:pos x="T6" y="T7"/>
                  </a:cxn>
                  <a:cxn ang="T14">
                    <a:pos x="T8" y="T9"/>
                  </a:cxn>
                </a:cxnLst>
                <a:rect l="T15" t="T16" r="T17" b="T18"/>
                <a:pathLst>
                  <a:path w="720" h="144">
                    <a:moveTo>
                      <a:pt x="144" y="0"/>
                    </a:moveTo>
                    <a:lnTo>
                      <a:pt x="0" y="144"/>
                    </a:lnTo>
                    <a:lnTo>
                      <a:pt x="576" y="144"/>
                    </a:lnTo>
                    <a:lnTo>
                      <a:pt x="720" y="0"/>
                    </a:lnTo>
                    <a:lnTo>
                      <a:pt x="144" y="0"/>
                    </a:lnTo>
                    <a:close/>
                  </a:path>
                </a:pathLst>
              </a:custGeom>
              <a:solidFill>
                <a:srgbClr val="008080"/>
              </a:solidFill>
              <a:ln w="9525">
                <a:solidFill>
                  <a:srgbClr val="FF3399"/>
                </a:solidFill>
                <a:round/>
                <a:headEnd/>
                <a:tailEnd/>
              </a:ln>
            </p:spPr>
            <p:txBody>
              <a:bodyPr wrap="none"/>
              <a:lstStyle/>
              <a:p>
                <a:endParaRPr lang="zh-CN" altLang="en-US"/>
              </a:p>
            </p:txBody>
          </p:sp>
          <p:sp>
            <p:nvSpPr>
              <p:cNvPr id="59480" name="Freeform 62">
                <a:extLst>
                  <a:ext uri="{FF2B5EF4-FFF2-40B4-BE49-F238E27FC236}">
                    <a16:creationId xmlns:a16="http://schemas.microsoft.com/office/drawing/2014/main" id="{3369D3F6-5103-40A8-8525-A3463F06B7E3}"/>
                  </a:ext>
                </a:extLst>
              </p:cNvPr>
              <p:cNvSpPr>
                <a:spLocks noChangeAspect="1"/>
              </p:cNvSpPr>
              <p:nvPr/>
            </p:nvSpPr>
            <p:spPr bwMode="auto">
              <a:xfrm>
                <a:off x="4272" y="1104"/>
                <a:ext cx="720" cy="144"/>
              </a:xfrm>
              <a:custGeom>
                <a:avLst/>
                <a:gdLst>
                  <a:gd name="T0" fmla="*/ 144 w 720"/>
                  <a:gd name="T1" fmla="*/ 0 h 144"/>
                  <a:gd name="T2" fmla="*/ 0 w 720"/>
                  <a:gd name="T3" fmla="*/ 144 h 144"/>
                  <a:gd name="T4" fmla="*/ 576 w 720"/>
                  <a:gd name="T5" fmla="*/ 144 h 144"/>
                  <a:gd name="T6" fmla="*/ 720 w 720"/>
                  <a:gd name="T7" fmla="*/ 0 h 144"/>
                  <a:gd name="T8" fmla="*/ 144 w 720"/>
                  <a:gd name="T9" fmla="*/ 0 h 144"/>
                  <a:gd name="T10" fmla="*/ 0 60000 65536"/>
                  <a:gd name="T11" fmla="*/ 0 60000 65536"/>
                  <a:gd name="T12" fmla="*/ 0 60000 65536"/>
                  <a:gd name="T13" fmla="*/ 0 60000 65536"/>
                  <a:gd name="T14" fmla="*/ 0 60000 65536"/>
                  <a:gd name="T15" fmla="*/ 0 w 720"/>
                  <a:gd name="T16" fmla="*/ 0 h 144"/>
                  <a:gd name="T17" fmla="*/ 720 w 720"/>
                  <a:gd name="T18" fmla="*/ 144 h 144"/>
                </a:gdLst>
                <a:ahLst/>
                <a:cxnLst>
                  <a:cxn ang="T10">
                    <a:pos x="T0" y="T1"/>
                  </a:cxn>
                  <a:cxn ang="T11">
                    <a:pos x="T2" y="T3"/>
                  </a:cxn>
                  <a:cxn ang="T12">
                    <a:pos x="T4" y="T5"/>
                  </a:cxn>
                  <a:cxn ang="T13">
                    <a:pos x="T6" y="T7"/>
                  </a:cxn>
                  <a:cxn ang="T14">
                    <a:pos x="T8" y="T9"/>
                  </a:cxn>
                </a:cxnLst>
                <a:rect l="T15" t="T16" r="T17" b="T18"/>
                <a:pathLst>
                  <a:path w="720" h="144">
                    <a:moveTo>
                      <a:pt x="144" y="0"/>
                    </a:moveTo>
                    <a:lnTo>
                      <a:pt x="0" y="144"/>
                    </a:lnTo>
                    <a:lnTo>
                      <a:pt x="576" y="144"/>
                    </a:lnTo>
                    <a:lnTo>
                      <a:pt x="720" y="0"/>
                    </a:lnTo>
                    <a:lnTo>
                      <a:pt x="144" y="0"/>
                    </a:lnTo>
                    <a:close/>
                  </a:path>
                </a:pathLst>
              </a:custGeom>
              <a:solidFill>
                <a:srgbClr val="008080"/>
              </a:solidFill>
              <a:ln w="9525">
                <a:solidFill>
                  <a:srgbClr val="FF3399"/>
                </a:solidFill>
                <a:round/>
                <a:headEnd/>
                <a:tailEnd/>
              </a:ln>
            </p:spPr>
            <p:txBody>
              <a:bodyPr wrap="none"/>
              <a:lstStyle/>
              <a:p>
                <a:endParaRPr lang="zh-CN" altLang="en-US"/>
              </a:p>
            </p:txBody>
          </p:sp>
        </p:grpSp>
        <p:sp>
          <p:nvSpPr>
            <p:cNvPr id="59453" name="Line 63">
              <a:extLst>
                <a:ext uri="{FF2B5EF4-FFF2-40B4-BE49-F238E27FC236}">
                  <a16:creationId xmlns:a16="http://schemas.microsoft.com/office/drawing/2014/main" id="{DF4F4E27-FF3D-47E7-955F-30AF8E62E6E7}"/>
                </a:ext>
              </a:extLst>
            </p:cNvPr>
            <p:cNvSpPr>
              <a:spLocks noChangeAspect="1" noChangeShapeType="1"/>
            </p:cNvSpPr>
            <p:nvPr/>
          </p:nvSpPr>
          <p:spPr bwMode="auto">
            <a:xfrm flipV="1">
              <a:off x="2452" y="3166"/>
              <a:ext cx="0" cy="37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54" name="Line 64">
              <a:extLst>
                <a:ext uri="{FF2B5EF4-FFF2-40B4-BE49-F238E27FC236}">
                  <a16:creationId xmlns:a16="http://schemas.microsoft.com/office/drawing/2014/main" id="{C919EA45-C1F6-4E75-873F-FC2A0E64F8FC}"/>
                </a:ext>
              </a:extLst>
            </p:cNvPr>
            <p:cNvSpPr>
              <a:spLocks noChangeAspect="1" noChangeShapeType="1"/>
            </p:cNvSpPr>
            <p:nvPr/>
          </p:nvSpPr>
          <p:spPr bwMode="auto">
            <a:xfrm flipV="1">
              <a:off x="3057" y="2964"/>
              <a:ext cx="0" cy="30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55" name="Line 65">
              <a:extLst>
                <a:ext uri="{FF2B5EF4-FFF2-40B4-BE49-F238E27FC236}">
                  <a16:creationId xmlns:a16="http://schemas.microsoft.com/office/drawing/2014/main" id="{9B7C5262-9A3D-43A2-A406-EF82B67F69E3}"/>
                </a:ext>
              </a:extLst>
            </p:cNvPr>
            <p:cNvSpPr>
              <a:spLocks noChangeAspect="1" noChangeShapeType="1"/>
            </p:cNvSpPr>
            <p:nvPr/>
          </p:nvSpPr>
          <p:spPr bwMode="auto">
            <a:xfrm flipV="1">
              <a:off x="2653" y="2964"/>
              <a:ext cx="0" cy="30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56" name="Line 66">
              <a:extLst>
                <a:ext uri="{FF2B5EF4-FFF2-40B4-BE49-F238E27FC236}">
                  <a16:creationId xmlns:a16="http://schemas.microsoft.com/office/drawing/2014/main" id="{9C373AFB-5797-4D2A-A56E-FEA64A963075}"/>
                </a:ext>
              </a:extLst>
            </p:cNvPr>
            <p:cNvSpPr>
              <a:spLocks noChangeAspect="1" noChangeShapeType="1"/>
            </p:cNvSpPr>
            <p:nvPr/>
          </p:nvSpPr>
          <p:spPr bwMode="auto">
            <a:xfrm flipV="1">
              <a:off x="2855" y="3166"/>
              <a:ext cx="0" cy="37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57" name="Line 67">
              <a:extLst>
                <a:ext uri="{FF2B5EF4-FFF2-40B4-BE49-F238E27FC236}">
                  <a16:creationId xmlns:a16="http://schemas.microsoft.com/office/drawing/2014/main" id="{9398E9C9-D8B1-40BD-A614-EEEC42326A33}"/>
                </a:ext>
              </a:extLst>
            </p:cNvPr>
            <p:cNvSpPr>
              <a:spLocks noChangeAspect="1" noChangeShapeType="1"/>
            </p:cNvSpPr>
            <p:nvPr/>
          </p:nvSpPr>
          <p:spPr bwMode="auto">
            <a:xfrm flipV="1">
              <a:off x="2553" y="3065"/>
              <a:ext cx="0" cy="30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58" name="Line 68">
              <a:extLst>
                <a:ext uri="{FF2B5EF4-FFF2-40B4-BE49-F238E27FC236}">
                  <a16:creationId xmlns:a16="http://schemas.microsoft.com/office/drawing/2014/main" id="{F567AA63-EF02-4E48-A9BA-AF27DFDCD9C0}"/>
                </a:ext>
              </a:extLst>
            </p:cNvPr>
            <p:cNvSpPr>
              <a:spLocks noChangeAspect="1" noChangeShapeType="1"/>
            </p:cNvSpPr>
            <p:nvPr/>
          </p:nvSpPr>
          <p:spPr bwMode="auto">
            <a:xfrm flipV="1">
              <a:off x="2956" y="3065"/>
              <a:ext cx="0" cy="30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59" name="Line 69">
              <a:extLst>
                <a:ext uri="{FF2B5EF4-FFF2-40B4-BE49-F238E27FC236}">
                  <a16:creationId xmlns:a16="http://schemas.microsoft.com/office/drawing/2014/main" id="{AFE42E92-5FAD-467D-96A1-D39BABEA611F}"/>
                </a:ext>
              </a:extLst>
            </p:cNvPr>
            <p:cNvSpPr>
              <a:spLocks noChangeAspect="1" noChangeShapeType="1"/>
            </p:cNvSpPr>
            <p:nvPr/>
          </p:nvSpPr>
          <p:spPr bwMode="auto">
            <a:xfrm>
              <a:off x="3057" y="3267"/>
              <a:ext cx="26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60" name="Line 70">
              <a:extLst>
                <a:ext uri="{FF2B5EF4-FFF2-40B4-BE49-F238E27FC236}">
                  <a16:creationId xmlns:a16="http://schemas.microsoft.com/office/drawing/2014/main" id="{81BC40BA-E35C-4E5B-9080-33737C81521F}"/>
                </a:ext>
              </a:extLst>
            </p:cNvPr>
            <p:cNvSpPr>
              <a:spLocks noChangeAspect="1" noChangeShapeType="1"/>
            </p:cNvSpPr>
            <p:nvPr/>
          </p:nvSpPr>
          <p:spPr bwMode="auto">
            <a:xfrm>
              <a:off x="2956" y="3368"/>
              <a:ext cx="26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61" name="Line 71">
              <a:extLst>
                <a:ext uri="{FF2B5EF4-FFF2-40B4-BE49-F238E27FC236}">
                  <a16:creationId xmlns:a16="http://schemas.microsoft.com/office/drawing/2014/main" id="{A6744BEC-5F37-4433-8A8C-FEFCEAB8EB54}"/>
                </a:ext>
              </a:extLst>
            </p:cNvPr>
            <p:cNvSpPr>
              <a:spLocks noChangeAspect="1" noChangeShapeType="1"/>
            </p:cNvSpPr>
            <p:nvPr/>
          </p:nvSpPr>
          <p:spPr bwMode="auto">
            <a:xfrm>
              <a:off x="2956" y="3435"/>
              <a:ext cx="26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62" name="Line 72">
              <a:extLst>
                <a:ext uri="{FF2B5EF4-FFF2-40B4-BE49-F238E27FC236}">
                  <a16:creationId xmlns:a16="http://schemas.microsoft.com/office/drawing/2014/main" id="{B24D58CE-30E7-4D44-9B3A-B5C858EA66EB}"/>
                </a:ext>
              </a:extLst>
            </p:cNvPr>
            <p:cNvSpPr>
              <a:spLocks noChangeAspect="1" noChangeShapeType="1"/>
            </p:cNvSpPr>
            <p:nvPr/>
          </p:nvSpPr>
          <p:spPr bwMode="auto">
            <a:xfrm>
              <a:off x="2855" y="3536"/>
              <a:ext cx="26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63" name="Line 73">
              <a:extLst>
                <a:ext uri="{FF2B5EF4-FFF2-40B4-BE49-F238E27FC236}">
                  <a16:creationId xmlns:a16="http://schemas.microsoft.com/office/drawing/2014/main" id="{E1A8FA3C-327E-45B2-BFB2-BF167CE17708}"/>
                </a:ext>
              </a:extLst>
            </p:cNvPr>
            <p:cNvSpPr>
              <a:spLocks noChangeAspect="1" noChangeShapeType="1"/>
            </p:cNvSpPr>
            <p:nvPr/>
          </p:nvSpPr>
          <p:spPr bwMode="auto">
            <a:xfrm>
              <a:off x="2855" y="3670"/>
              <a:ext cx="26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64" name="Line 74">
              <a:extLst>
                <a:ext uri="{FF2B5EF4-FFF2-40B4-BE49-F238E27FC236}">
                  <a16:creationId xmlns:a16="http://schemas.microsoft.com/office/drawing/2014/main" id="{123DCC71-4843-43F5-BAC4-2414A85DA608}"/>
                </a:ext>
              </a:extLst>
            </p:cNvPr>
            <p:cNvSpPr>
              <a:spLocks noChangeAspect="1" noChangeShapeType="1"/>
            </p:cNvSpPr>
            <p:nvPr/>
          </p:nvSpPr>
          <p:spPr bwMode="auto">
            <a:xfrm>
              <a:off x="3057" y="3502"/>
              <a:ext cx="26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65" name="Freeform 75">
              <a:extLst>
                <a:ext uri="{FF2B5EF4-FFF2-40B4-BE49-F238E27FC236}">
                  <a16:creationId xmlns:a16="http://schemas.microsoft.com/office/drawing/2014/main" id="{C0BF86BD-D3F2-4696-BBC8-09FAF39B6327}"/>
                </a:ext>
              </a:extLst>
            </p:cNvPr>
            <p:cNvSpPr>
              <a:spLocks noChangeAspect="1"/>
            </p:cNvSpPr>
            <p:nvPr/>
          </p:nvSpPr>
          <p:spPr bwMode="auto">
            <a:xfrm>
              <a:off x="3124" y="3267"/>
              <a:ext cx="202" cy="403"/>
            </a:xfrm>
            <a:custGeom>
              <a:avLst/>
              <a:gdLst>
                <a:gd name="T0" fmla="*/ 1 w 288"/>
                <a:gd name="T1" fmla="*/ 0 h 576"/>
                <a:gd name="T2" fmla="*/ 1 w 288"/>
                <a:gd name="T3" fmla="*/ 1 h 576"/>
                <a:gd name="T4" fmla="*/ 0 w 288"/>
                <a:gd name="T5" fmla="*/ 1 h 576"/>
                <a:gd name="T6" fmla="*/ 0 w 288"/>
                <a:gd name="T7" fmla="*/ 1 h 576"/>
                <a:gd name="T8" fmla="*/ 1 w 288"/>
                <a:gd name="T9" fmla="*/ 1 h 576"/>
                <a:gd name="T10" fmla="*/ 1 w 288"/>
                <a:gd name="T11" fmla="*/ 1 h 576"/>
                <a:gd name="T12" fmla="*/ 1 w 288"/>
                <a:gd name="T13" fmla="*/ 0 h 576"/>
                <a:gd name="T14" fmla="*/ 0 60000 65536"/>
                <a:gd name="T15" fmla="*/ 0 60000 65536"/>
                <a:gd name="T16" fmla="*/ 0 60000 65536"/>
                <a:gd name="T17" fmla="*/ 0 60000 65536"/>
                <a:gd name="T18" fmla="*/ 0 60000 65536"/>
                <a:gd name="T19" fmla="*/ 0 60000 65536"/>
                <a:gd name="T20" fmla="*/ 0 60000 65536"/>
                <a:gd name="T21" fmla="*/ 0 w 288"/>
                <a:gd name="T22" fmla="*/ 0 h 576"/>
                <a:gd name="T23" fmla="*/ 288 w 288"/>
                <a:gd name="T24" fmla="*/ 576 h 5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8" h="576">
                  <a:moveTo>
                    <a:pt x="288" y="0"/>
                  </a:moveTo>
                  <a:lnTo>
                    <a:pt x="288" y="336"/>
                  </a:lnTo>
                  <a:lnTo>
                    <a:pt x="0" y="576"/>
                  </a:lnTo>
                  <a:lnTo>
                    <a:pt x="0" y="384"/>
                  </a:lnTo>
                  <a:lnTo>
                    <a:pt x="144" y="240"/>
                  </a:lnTo>
                  <a:lnTo>
                    <a:pt x="144" y="144"/>
                  </a:lnTo>
                  <a:lnTo>
                    <a:pt x="288" y="0"/>
                  </a:lnTo>
                  <a:close/>
                </a:path>
              </a:pathLst>
            </a:custGeom>
            <a:solidFill>
              <a:srgbClr val="0099FF">
                <a:alpha val="50195"/>
              </a:srgbClr>
            </a:solidFill>
            <a:ln w="9525">
              <a:solidFill>
                <a:srgbClr val="FF0000"/>
              </a:solidFill>
              <a:round/>
              <a:headEnd/>
              <a:tailEnd/>
            </a:ln>
          </p:spPr>
          <p:txBody>
            <a:bodyPr wrap="none"/>
            <a:lstStyle/>
            <a:p>
              <a:endParaRPr lang="zh-CN" altLang="en-US"/>
            </a:p>
          </p:txBody>
        </p:sp>
        <p:sp>
          <p:nvSpPr>
            <p:cNvPr id="59466" name="Line 76">
              <a:extLst>
                <a:ext uri="{FF2B5EF4-FFF2-40B4-BE49-F238E27FC236}">
                  <a16:creationId xmlns:a16="http://schemas.microsoft.com/office/drawing/2014/main" id="{F0732095-44C2-4499-8CAA-3354F70FC27D}"/>
                </a:ext>
              </a:extLst>
            </p:cNvPr>
            <p:cNvSpPr>
              <a:spLocks noChangeAspect="1" noChangeShapeType="1"/>
            </p:cNvSpPr>
            <p:nvPr/>
          </p:nvSpPr>
          <p:spPr bwMode="auto">
            <a:xfrm flipH="1">
              <a:off x="2553" y="3536"/>
              <a:ext cx="302" cy="30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67" name="Line 77">
              <a:extLst>
                <a:ext uri="{FF2B5EF4-FFF2-40B4-BE49-F238E27FC236}">
                  <a16:creationId xmlns:a16="http://schemas.microsoft.com/office/drawing/2014/main" id="{495D33A7-6BAC-41C1-A34E-102375ED4D98}"/>
                </a:ext>
              </a:extLst>
            </p:cNvPr>
            <p:cNvSpPr>
              <a:spLocks noChangeAspect="1" noChangeShapeType="1"/>
            </p:cNvSpPr>
            <p:nvPr/>
          </p:nvSpPr>
          <p:spPr bwMode="auto">
            <a:xfrm flipH="1">
              <a:off x="2149" y="3536"/>
              <a:ext cx="303" cy="30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68" name="Line 78">
              <a:extLst>
                <a:ext uri="{FF2B5EF4-FFF2-40B4-BE49-F238E27FC236}">
                  <a16:creationId xmlns:a16="http://schemas.microsoft.com/office/drawing/2014/main" id="{2E881914-48F7-4BB9-9454-DE84157C1826}"/>
                </a:ext>
              </a:extLst>
            </p:cNvPr>
            <p:cNvSpPr>
              <a:spLocks noChangeAspect="1" noChangeShapeType="1"/>
            </p:cNvSpPr>
            <p:nvPr/>
          </p:nvSpPr>
          <p:spPr bwMode="auto">
            <a:xfrm flipH="1">
              <a:off x="2553" y="3670"/>
              <a:ext cx="302" cy="30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69" name="Line 79">
              <a:extLst>
                <a:ext uri="{FF2B5EF4-FFF2-40B4-BE49-F238E27FC236}">
                  <a16:creationId xmlns:a16="http://schemas.microsoft.com/office/drawing/2014/main" id="{1C3B64F5-5CED-4B0C-9FBB-C20CE3AF226A}"/>
                </a:ext>
              </a:extLst>
            </p:cNvPr>
            <p:cNvSpPr>
              <a:spLocks noChangeAspect="1" noChangeShapeType="1"/>
            </p:cNvSpPr>
            <p:nvPr/>
          </p:nvSpPr>
          <p:spPr bwMode="auto">
            <a:xfrm flipH="1">
              <a:off x="2149" y="3670"/>
              <a:ext cx="303" cy="30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70" name="Line 80">
              <a:extLst>
                <a:ext uri="{FF2B5EF4-FFF2-40B4-BE49-F238E27FC236}">
                  <a16:creationId xmlns:a16="http://schemas.microsoft.com/office/drawing/2014/main" id="{9A11F7A5-6488-421C-BA7B-49FA09944870}"/>
                </a:ext>
              </a:extLst>
            </p:cNvPr>
            <p:cNvSpPr>
              <a:spLocks noChangeAspect="1" noChangeShapeType="1"/>
            </p:cNvSpPr>
            <p:nvPr/>
          </p:nvSpPr>
          <p:spPr bwMode="auto">
            <a:xfrm flipH="1">
              <a:off x="2553" y="3368"/>
              <a:ext cx="403" cy="40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71" name="Line 81">
              <a:extLst>
                <a:ext uri="{FF2B5EF4-FFF2-40B4-BE49-F238E27FC236}">
                  <a16:creationId xmlns:a16="http://schemas.microsoft.com/office/drawing/2014/main" id="{7B4CD18B-0EAF-4A6A-806E-98D15A9C9A8E}"/>
                </a:ext>
              </a:extLst>
            </p:cNvPr>
            <p:cNvSpPr>
              <a:spLocks noChangeAspect="1" noChangeShapeType="1"/>
            </p:cNvSpPr>
            <p:nvPr/>
          </p:nvSpPr>
          <p:spPr bwMode="auto">
            <a:xfrm flipH="1">
              <a:off x="2149" y="3368"/>
              <a:ext cx="404" cy="40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72" name="Rectangle 82">
              <a:extLst>
                <a:ext uri="{FF2B5EF4-FFF2-40B4-BE49-F238E27FC236}">
                  <a16:creationId xmlns:a16="http://schemas.microsoft.com/office/drawing/2014/main" id="{DAAF19F0-C065-4EE3-87E3-870B7108D409}"/>
                </a:ext>
              </a:extLst>
            </p:cNvPr>
            <p:cNvSpPr>
              <a:spLocks noChangeAspect="1" noChangeArrowheads="1"/>
            </p:cNvSpPr>
            <p:nvPr/>
          </p:nvSpPr>
          <p:spPr bwMode="auto">
            <a:xfrm>
              <a:off x="2149" y="3838"/>
              <a:ext cx="404" cy="135"/>
            </a:xfrm>
            <a:prstGeom prst="rect">
              <a:avLst/>
            </a:prstGeom>
            <a:solidFill>
              <a:srgbClr val="0099FF">
                <a:alpha val="50195"/>
              </a:srgbClr>
            </a:solidFill>
            <a:ln w="9525">
              <a:solidFill>
                <a:srgbClr val="FF0000"/>
              </a:solidFill>
              <a:miter lim="800000"/>
              <a:headEnd/>
              <a:tailEnd/>
            </a:ln>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59473" name="Rectangle 83">
              <a:extLst>
                <a:ext uri="{FF2B5EF4-FFF2-40B4-BE49-F238E27FC236}">
                  <a16:creationId xmlns:a16="http://schemas.microsoft.com/office/drawing/2014/main" id="{961837D6-68D8-478F-97AA-729799AAE447}"/>
                </a:ext>
              </a:extLst>
            </p:cNvPr>
            <p:cNvSpPr>
              <a:spLocks noChangeAspect="1" noChangeArrowheads="1"/>
            </p:cNvSpPr>
            <p:nvPr/>
          </p:nvSpPr>
          <p:spPr bwMode="auto">
            <a:xfrm>
              <a:off x="2149" y="3771"/>
              <a:ext cx="404" cy="67"/>
            </a:xfrm>
            <a:prstGeom prst="rect">
              <a:avLst/>
            </a:prstGeom>
            <a:solidFill>
              <a:srgbClr val="0099FF">
                <a:alpha val="50195"/>
              </a:srgbClr>
            </a:solidFill>
            <a:ln w="9525">
              <a:solidFill>
                <a:srgbClr val="FF0000"/>
              </a:solidFill>
              <a:miter lim="800000"/>
              <a:headEnd/>
              <a:tailEnd/>
            </a:ln>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59474" name="Freeform 84">
              <a:extLst>
                <a:ext uri="{FF2B5EF4-FFF2-40B4-BE49-F238E27FC236}">
                  <a16:creationId xmlns:a16="http://schemas.microsoft.com/office/drawing/2014/main" id="{9480F70B-CA04-4A8D-AD82-396ED71E49ED}"/>
                </a:ext>
              </a:extLst>
            </p:cNvPr>
            <p:cNvSpPr>
              <a:spLocks noChangeAspect="1"/>
            </p:cNvSpPr>
            <p:nvPr/>
          </p:nvSpPr>
          <p:spPr bwMode="auto">
            <a:xfrm>
              <a:off x="2452" y="3065"/>
              <a:ext cx="504" cy="101"/>
            </a:xfrm>
            <a:custGeom>
              <a:avLst/>
              <a:gdLst>
                <a:gd name="T0" fmla="*/ 1 w 720"/>
                <a:gd name="T1" fmla="*/ 0 h 144"/>
                <a:gd name="T2" fmla="*/ 0 w 720"/>
                <a:gd name="T3" fmla="*/ 1 h 144"/>
                <a:gd name="T4" fmla="*/ 1 w 720"/>
                <a:gd name="T5" fmla="*/ 1 h 144"/>
                <a:gd name="T6" fmla="*/ 1 w 720"/>
                <a:gd name="T7" fmla="*/ 0 h 144"/>
                <a:gd name="T8" fmla="*/ 1 w 720"/>
                <a:gd name="T9" fmla="*/ 0 h 144"/>
                <a:gd name="T10" fmla="*/ 0 60000 65536"/>
                <a:gd name="T11" fmla="*/ 0 60000 65536"/>
                <a:gd name="T12" fmla="*/ 0 60000 65536"/>
                <a:gd name="T13" fmla="*/ 0 60000 65536"/>
                <a:gd name="T14" fmla="*/ 0 60000 65536"/>
                <a:gd name="T15" fmla="*/ 0 w 720"/>
                <a:gd name="T16" fmla="*/ 0 h 144"/>
                <a:gd name="T17" fmla="*/ 720 w 720"/>
                <a:gd name="T18" fmla="*/ 144 h 144"/>
              </a:gdLst>
              <a:ahLst/>
              <a:cxnLst>
                <a:cxn ang="T10">
                  <a:pos x="T0" y="T1"/>
                </a:cxn>
                <a:cxn ang="T11">
                  <a:pos x="T2" y="T3"/>
                </a:cxn>
                <a:cxn ang="T12">
                  <a:pos x="T4" y="T5"/>
                </a:cxn>
                <a:cxn ang="T13">
                  <a:pos x="T6" y="T7"/>
                </a:cxn>
                <a:cxn ang="T14">
                  <a:pos x="T8" y="T9"/>
                </a:cxn>
              </a:cxnLst>
              <a:rect l="T15" t="T16" r="T17" b="T18"/>
              <a:pathLst>
                <a:path w="720" h="144">
                  <a:moveTo>
                    <a:pt x="144" y="0"/>
                  </a:moveTo>
                  <a:lnTo>
                    <a:pt x="0" y="144"/>
                  </a:lnTo>
                  <a:lnTo>
                    <a:pt x="576" y="144"/>
                  </a:lnTo>
                  <a:lnTo>
                    <a:pt x="720" y="0"/>
                  </a:lnTo>
                  <a:lnTo>
                    <a:pt x="144" y="0"/>
                  </a:lnTo>
                  <a:close/>
                </a:path>
              </a:pathLst>
            </a:custGeom>
            <a:solidFill>
              <a:srgbClr val="0099FF">
                <a:alpha val="50195"/>
              </a:srgbClr>
            </a:solidFill>
            <a:ln w="9525">
              <a:solidFill>
                <a:srgbClr val="FF0000"/>
              </a:solidFill>
              <a:round/>
              <a:headEnd/>
              <a:tailEnd/>
            </a:ln>
          </p:spPr>
          <p:txBody>
            <a:bodyPr wrap="none"/>
            <a:lstStyle/>
            <a:p>
              <a:endParaRPr lang="zh-CN" altLang="en-US"/>
            </a:p>
          </p:txBody>
        </p:sp>
        <p:sp>
          <p:nvSpPr>
            <p:cNvPr id="59475" name="Freeform 85">
              <a:extLst>
                <a:ext uri="{FF2B5EF4-FFF2-40B4-BE49-F238E27FC236}">
                  <a16:creationId xmlns:a16="http://schemas.microsoft.com/office/drawing/2014/main" id="{01F79347-07C8-4A8E-858E-F7EC63931CB7}"/>
                </a:ext>
              </a:extLst>
            </p:cNvPr>
            <p:cNvSpPr>
              <a:spLocks noChangeAspect="1"/>
            </p:cNvSpPr>
            <p:nvPr/>
          </p:nvSpPr>
          <p:spPr bwMode="auto">
            <a:xfrm>
              <a:off x="2553" y="2964"/>
              <a:ext cx="504" cy="101"/>
            </a:xfrm>
            <a:custGeom>
              <a:avLst/>
              <a:gdLst>
                <a:gd name="T0" fmla="*/ 1 w 720"/>
                <a:gd name="T1" fmla="*/ 0 h 144"/>
                <a:gd name="T2" fmla="*/ 0 w 720"/>
                <a:gd name="T3" fmla="*/ 1 h 144"/>
                <a:gd name="T4" fmla="*/ 1 w 720"/>
                <a:gd name="T5" fmla="*/ 1 h 144"/>
                <a:gd name="T6" fmla="*/ 1 w 720"/>
                <a:gd name="T7" fmla="*/ 0 h 144"/>
                <a:gd name="T8" fmla="*/ 1 w 720"/>
                <a:gd name="T9" fmla="*/ 0 h 144"/>
                <a:gd name="T10" fmla="*/ 0 60000 65536"/>
                <a:gd name="T11" fmla="*/ 0 60000 65536"/>
                <a:gd name="T12" fmla="*/ 0 60000 65536"/>
                <a:gd name="T13" fmla="*/ 0 60000 65536"/>
                <a:gd name="T14" fmla="*/ 0 60000 65536"/>
                <a:gd name="T15" fmla="*/ 0 w 720"/>
                <a:gd name="T16" fmla="*/ 0 h 144"/>
                <a:gd name="T17" fmla="*/ 720 w 720"/>
                <a:gd name="T18" fmla="*/ 144 h 144"/>
              </a:gdLst>
              <a:ahLst/>
              <a:cxnLst>
                <a:cxn ang="T10">
                  <a:pos x="T0" y="T1"/>
                </a:cxn>
                <a:cxn ang="T11">
                  <a:pos x="T2" y="T3"/>
                </a:cxn>
                <a:cxn ang="T12">
                  <a:pos x="T4" y="T5"/>
                </a:cxn>
                <a:cxn ang="T13">
                  <a:pos x="T6" y="T7"/>
                </a:cxn>
                <a:cxn ang="T14">
                  <a:pos x="T8" y="T9"/>
                </a:cxn>
              </a:cxnLst>
              <a:rect l="T15" t="T16" r="T17" b="T18"/>
              <a:pathLst>
                <a:path w="720" h="144">
                  <a:moveTo>
                    <a:pt x="144" y="0"/>
                  </a:moveTo>
                  <a:lnTo>
                    <a:pt x="0" y="144"/>
                  </a:lnTo>
                  <a:lnTo>
                    <a:pt x="576" y="144"/>
                  </a:lnTo>
                  <a:lnTo>
                    <a:pt x="720" y="0"/>
                  </a:lnTo>
                  <a:lnTo>
                    <a:pt x="144" y="0"/>
                  </a:lnTo>
                  <a:close/>
                </a:path>
              </a:pathLst>
            </a:custGeom>
            <a:solidFill>
              <a:srgbClr val="0099FF">
                <a:alpha val="50195"/>
              </a:srgbClr>
            </a:solidFill>
            <a:ln w="9525">
              <a:solidFill>
                <a:srgbClr val="FF0000"/>
              </a:solidFill>
              <a:round/>
              <a:headEnd/>
              <a:tailEnd/>
            </a:ln>
          </p:spPr>
          <p:txBody>
            <a:bodyPr wrap="none"/>
            <a:lstStyle/>
            <a:p>
              <a:endParaRPr lang="zh-CN" altLang="en-US"/>
            </a:p>
          </p:txBody>
        </p:sp>
      </p:grpSp>
      <p:sp>
        <p:nvSpPr>
          <p:cNvPr id="98" name="AutoShape 87">
            <a:extLst>
              <a:ext uri="{FF2B5EF4-FFF2-40B4-BE49-F238E27FC236}">
                <a16:creationId xmlns:a16="http://schemas.microsoft.com/office/drawing/2014/main" id="{C275C2F1-CB89-456A-A5CE-BEC58C30CBC2}"/>
              </a:ext>
            </a:extLst>
          </p:cNvPr>
          <p:cNvSpPr>
            <a:spLocks noChangeArrowheads="1"/>
          </p:cNvSpPr>
          <p:nvPr/>
        </p:nvSpPr>
        <p:spPr bwMode="auto">
          <a:xfrm>
            <a:off x="7681913" y="4646613"/>
            <a:ext cx="433387" cy="492125"/>
          </a:xfrm>
          <a:prstGeom prst="cube">
            <a:avLst>
              <a:gd name="adj" fmla="val 34481"/>
            </a:avLst>
          </a:prstGeom>
          <a:gradFill rotWithShape="0">
            <a:gsLst>
              <a:gs pos="0">
                <a:schemeClr val="bg1"/>
              </a:gs>
              <a:gs pos="100000">
                <a:srgbClr val="006666"/>
              </a:gs>
            </a:gsLst>
            <a:path path="rect">
              <a:fillToRect l="50000" t="50000" r="50000" b="50000"/>
            </a:path>
          </a:gradFill>
          <a:ln w="9525">
            <a:solidFill>
              <a:srgbClr val="FF0000"/>
            </a:solidFill>
            <a:miter lim="800000"/>
            <a:headEnd/>
            <a:tailEnd/>
          </a:ln>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99" name="AutoShape 88">
            <a:extLst>
              <a:ext uri="{FF2B5EF4-FFF2-40B4-BE49-F238E27FC236}">
                <a16:creationId xmlns:a16="http://schemas.microsoft.com/office/drawing/2014/main" id="{0B904D1F-6D72-42D4-BC8F-E9D21975F19F}"/>
              </a:ext>
            </a:extLst>
          </p:cNvPr>
          <p:cNvSpPr>
            <a:spLocks noChangeArrowheads="1"/>
          </p:cNvSpPr>
          <p:nvPr/>
        </p:nvSpPr>
        <p:spPr bwMode="auto">
          <a:xfrm rot="610391">
            <a:off x="8870950" y="4646613"/>
            <a:ext cx="482600" cy="542925"/>
          </a:xfrm>
          <a:prstGeom prst="cube">
            <a:avLst>
              <a:gd name="adj" fmla="val 42778"/>
            </a:avLst>
          </a:prstGeom>
          <a:gradFill rotWithShape="0">
            <a:gsLst>
              <a:gs pos="0">
                <a:schemeClr val="bg1"/>
              </a:gs>
              <a:gs pos="100000">
                <a:srgbClr val="006666"/>
              </a:gs>
            </a:gsLst>
            <a:path path="rect">
              <a:fillToRect l="50000" t="50000" r="50000" b="50000"/>
            </a:path>
          </a:gradFill>
          <a:ln w="9525">
            <a:solidFill>
              <a:srgbClr val="FF0000"/>
            </a:solidFill>
            <a:miter lim="800000"/>
            <a:headEnd/>
            <a:tailEnd/>
          </a:ln>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grpSp>
        <p:nvGrpSpPr>
          <p:cNvPr id="18" name="Group 89">
            <a:extLst>
              <a:ext uri="{FF2B5EF4-FFF2-40B4-BE49-F238E27FC236}">
                <a16:creationId xmlns:a16="http://schemas.microsoft.com/office/drawing/2014/main" id="{409A1CA5-402C-413D-B908-1370166823C3}"/>
              </a:ext>
            </a:extLst>
          </p:cNvPr>
          <p:cNvGrpSpPr>
            <a:grpSpLocks/>
          </p:cNvGrpSpPr>
          <p:nvPr/>
        </p:nvGrpSpPr>
        <p:grpSpPr bwMode="auto">
          <a:xfrm>
            <a:off x="6635750" y="4540250"/>
            <a:ext cx="487363" cy="617538"/>
            <a:chOff x="5040" y="2448"/>
            <a:chExt cx="672" cy="720"/>
          </a:xfrm>
        </p:grpSpPr>
        <p:sp>
          <p:nvSpPr>
            <p:cNvPr id="59449" name="Freeform 90">
              <a:extLst>
                <a:ext uri="{FF2B5EF4-FFF2-40B4-BE49-F238E27FC236}">
                  <a16:creationId xmlns:a16="http://schemas.microsoft.com/office/drawing/2014/main" id="{3128C83A-2975-4B18-BA6B-B1772FF28AC4}"/>
                </a:ext>
              </a:extLst>
            </p:cNvPr>
            <p:cNvSpPr>
              <a:spLocks/>
            </p:cNvSpPr>
            <p:nvPr/>
          </p:nvSpPr>
          <p:spPr bwMode="auto">
            <a:xfrm>
              <a:off x="5040" y="2448"/>
              <a:ext cx="672" cy="384"/>
            </a:xfrm>
            <a:custGeom>
              <a:avLst/>
              <a:gdLst>
                <a:gd name="T0" fmla="*/ 336 w 672"/>
                <a:gd name="T1" fmla="*/ 0 h 480"/>
                <a:gd name="T2" fmla="*/ 0 w 672"/>
                <a:gd name="T3" fmla="*/ 2 h 480"/>
                <a:gd name="T4" fmla="*/ 336 w 672"/>
                <a:gd name="T5" fmla="*/ 2 h 480"/>
                <a:gd name="T6" fmla="*/ 672 w 672"/>
                <a:gd name="T7" fmla="*/ 2 h 480"/>
                <a:gd name="T8" fmla="*/ 336 w 672"/>
                <a:gd name="T9" fmla="*/ 0 h 480"/>
                <a:gd name="T10" fmla="*/ 0 60000 65536"/>
                <a:gd name="T11" fmla="*/ 0 60000 65536"/>
                <a:gd name="T12" fmla="*/ 0 60000 65536"/>
                <a:gd name="T13" fmla="*/ 0 60000 65536"/>
                <a:gd name="T14" fmla="*/ 0 60000 65536"/>
                <a:gd name="T15" fmla="*/ 0 w 672"/>
                <a:gd name="T16" fmla="*/ 0 h 480"/>
                <a:gd name="T17" fmla="*/ 672 w 672"/>
                <a:gd name="T18" fmla="*/ 480 h 480"/>
              </a:gdLst>
              <a:ahLst/>
              <a:cxnLst>
                <a:cxn ang="T10">
                  <a:pos x="T0" y="T1"/>
                </a:cxn>
                <a:cxn ang="T11">
                  <a:pos x="T2" y="T3"/>
                </a:cxn>
                <a:cxn ang="T12">
                  <a:pos x="T4" y="T5"/>
                </a:cxn>
                <a:cxn ang="T13">
                  <a:pos x="T6" y="T7"/>
                </a:cxn>
                <a:cxn ang="T14">
                  <a:pos x="T8" y="T9"/>
                </a:cxn>
              </a:cxnLst>
              <a:rect l="T15" t="T16" r="T17" b="T18"/>
              <a:pathLst>
                <a:path w="672" h="480">
                  <a:moveTo>
                    <a:pt x="336" y="0"/>
                  </a:moveTo>
                  <a:lnTo>
                    <a:pt x="0" y="240"/>
                  </a:lnTo>
                  <a:lnTo>
                    <a:pt x="336" y="480"/>
                  </a:lnTo>
                  <a:lnTo>
                    <a:pt x="672" y="240"/>
                  </a:lnTo>
                  <a:lnTo>
                    <a:pt x="336" y="0"/>
                  </a:lnTo>
                  <a:close/>
                </a:path>
              </a:pathLst>
            </a:custGeom>
            <a:gradFill rotWithShape="0">
              <a:gsLst>
                <a:gs pos="0">
                  <a:schemeClr val="bg1"/>
                </a:gs>
                <a:gs pos="100000">
                  <a:srgbClr val="006666"/>
                </a:gs>
              </a:gsLst>
              <a:path path="rect">
                <a:fillToRect l="50000" t="50000" r="50000" b="50000"/>
              </a:path>
            </a:gradFill>
            <a:ln w="9525">
              <a:solidFill>
                <a:srgbClr val="FF0000"/>
              </a:solidFill>
              <a:round/>
              <a:headEnd/>
              <a:tailEnd/>
            </a:ln>
          </p:spPr>
          <p:txBody>
            <a:bodyPr wrap="none"/>
            <a:lstStyle/>
            <a:p>
              <a:endParaRPr lang="zh-CN" altLang="en-US"/>
            </a:p>
          </p:txBody>
        </p:sp>
        <p:sp>
          <p:nvSpPr>
            <p:cNvPr id="59450" name="Freeform 91">
              <a:extLst>
                <a:ext uri="{FF2B5EF4-FFF2-40B4-BE49-F238E27FC236}">
                  <a16:creationId xmlns:a16="http://schemas.microsoft.com/office/drawing/2014/main" id="{4C5FC6E6-F365-464E-AD52-6EFFE301AD68}"/>
                </a:ext>
              </a:extLst>
            </p:cNvPr>
            <p:cNvSpPr>
              <a:spLocks/>
            </p:cNvSpPr>
            <p:nvPr/>
          </p:nvSpPr>
          <p:spPr bwMode="auto">
            <a:xfrm>
              <a:off x="5040" y="2640"/>
              <a:ext cx="336" cy="528"/>
            </a:xfrm>
            <a:custGeom>
              <a:avLst/>
              <a:gdLst>
                <a:gd name="T0" fmla="*/ 0 w 336"/>
                <a:gd name="T1" fmla="*/ 0 h 528"/>
                <a:gd name="T2" fmla="*/ 336 w 336"/>
                <a:gd name="T3" fmla="*/ 192 h 528"/>
                <a:gd name="T4" fmla="*/ 336 w 336"/>
                <a:gd name="T5" fmla="*/ 528 h 528"/>
                <a:gd name="T6" fmla="*/ 0 w 336"/>
                <a:gd name="T7" fmla="*/ 336 h 528"/>
                <a:gd name="T8" fmla="*/ 0 w 336"/>
                <a:gd name="T9" fmla="*/ 0 h 528"/>
                <a:gd name="T10" fmla="*/ 0 60000 65536"/>
                <a:gd name="T11" fmla="*/ 0 60000 65536"/>
                <a:gd name="T12" fmla="*/ 0 60000 65536"/>
                <a:gd name="T13" fmla="*/ 0 60000 65536"/>
                <a:gd name="T14" fmla="*/ 0 60000 65536"/>
                <a:gd name="T15" fmla="*/ 0 w 336"/>
                <a:gd name="T16" fmla="*/ 0 h 528"/>
                <a:gd name="T17" fmla="*/ 336 w 336"/>
                <a:gd name="T18" fmla="*/ 528 h 528"/>
              </a:gdLst>
              <a:ahLst/>
              <a:cxnLst>
                <a:cxn ang="T10">
                  <a:pos x="T0" y="T1"/>
                </a:cxn>
                <a:cxn ang="T11">
                  <a:pos x="T2" y="T3"/>
                </a:cxn>
                <a:cxn ang="T12">
                  <a:pos x="T4" y="T5"/>
                </a:cxn>
                <a:cxn ang="T13">
                  <a:pos x="T6" y="T7"/>
                </a:cxn>
                <a:cxn ang="T14">
                  <a:pos x="T8" y="T9"/>
                </a:cxn>
              </a:cxnLst>
              <a:rect l="T15" t="T16" r="T17" b="T18"/>
              <a:pathLst>
                <a:path w="336" h="528">
                  <a:moveTo>
                    <a:pt x="0" y="0"/>
                  </a:moveTo>
                  <a:lnTo>
                    <a:pt x="336" y="192"/>
                  </a:lnTo>
                  <a:lnTo>
                    <a:pt x="336" y="528"/>
                  </a:lnTo>
                  <a:lnTo>
                    <a:pt x="0" y="336"/>
                  </a:lnTo>
                  <a:lnTo>
                    <a:pt x="0" y="0"/>
                  </a:lnTo>
                  <a:close/>
                </a:path>
              </a:pathLst>
            </a:custGeom>
            <a:gradFill rotWithShape="0">
              <a:gsLst>
                <a:gs pos="0">
                  <a:schemeClr val="bg1"/>
                </a:gs>
                <a:gs pos="100000">
                  <a:srgbClr val="006666"/>
                </a:gs>
              </a:gsLst>
              <a:path path="rect">
                <a:fillToRect l="50000" t="50000" r="50000" b="50000"/>
              </a:path>
            </a:gradFill>
            <a:ln w="9525">
              <a:solidFill>
                <a:srgbClr val="FF0000"/>
              </a:solidFill>
              <a:round/>
              <a:headEnd/>
              <a:tailEnd/>
            </a:ln>
          </p:spPr>
          <p:txBody>
            <a:bodyPr wrap="none"/>
            <a:lstStyle/>
            <a:p>
              <a:endParaRPr lang="zh-CN" altLang="en-US"/>
            </a:p>
          </p:txBody>
        </p:sp>
        <p:sp>
          <p:nvSpPr>
            <p:cNvPr id="59451" name="Freeform 92">
              <a:extLst>
                <a:ext uri="{FF2B5EF4-FFF2-40B4-BE49-F238E27FC236}">
                  <a16:creationId xmlns:a16="http://schemas.microsoft.com/office/drawing/2014/main" id="{7159F24F-F3EF-45EB-BF35-468BD24C4C77}"/>
                </a:ext>
              </a:extLst>
            </p:cNvPr>
            <p:cNvSpPr>
              <a:spLocks/>
            </p:cNvSpPr>
            <p:nvPr/>
          </p:nvSpPr>
          <p:spPr bwMode="auto">
            <a:xfrm>
              <a:off x="5376" y="2640"/>
              <a:ext cx="336" cy="528"/>
            </a:xfrm>
            <a:custGeom>
              <a:avLst/>
              <a:gdLst>
                <a:gd name="T0" fmla="*/ 336 w 336"/>
                <a:gd name="T1" fmla="*/ 0 h 528"/>
                <a:gd name="T2" fmla="*/ 336 w 336"/>
                <a:gd name="T3" fmla="*/ 336 h 528"/>
                <a:gd name="T4" fmla="*/ 0 w 336"/>
                <a:gd name="T5" fmla="*/ 528 h 528"/>
                <a:gd name="T6" fmla="*/ 0 w 336"/>
                <a:gd name="T7" fmla="*/ 192 h 528"/>
                <a:gd name="T8" fmla="*/ 336 w 336"/>
                <a:gd name="T9" fmla="*/ 0 h 528"/>
                <a:gd name="T10" fmla="*/ 0 60000 65536"/>
                <a:gd name="T11" fmla="*/ 0 60000 65536"/>
                <a:gd name="T12" fmla="*/ 0 60000 65536"/>
                <a:gd name="T13" fmla="*/ 0 60000 65536"/>
                <a:gd name="T14" fmla="*/ 0 60000 65536"/>
                <a:gd name="T15" fmla="*/ 0 w 336"/>
                <a:gd name="T16" fmla="*/ 0 h 528"/>
                <a:gd name="T17" fmla="*/ 336 w 336"/>
                <a:gd name="T18" fmla="*/ 528 h 528"/>
              </a:gdLst>
              <a:ahLst/>
              <a:cxnLst>
                <a:cxn ang="T10">
                  <a:pos x="T0" y="T1"/>
                </a:cxn>
                <a:cxn ang="T11">
                  <a:pos x="T2" y="T3"/>
                </a:cxn>
                <a:cxn ang="T12">
                  <a:pos x="T4" y="T5"/>
                </a:cxn>
                <a:cxn ang="T13">
                  <a:pos x="T6" y="T7"/>
                </a:cxn>
                <a:cxn ang="T14">
                  <a:pos x="T8" y="T9"/>
                </a:cxn>
              </a:cxnLst>
              <a:rect l="T15" t="T16" r="T17" b="T18"/>
              <a:pathLst>
                <a:path w="336" h="528">
                  <a:moveTo>
                    <a:pt x="336" y="0"/>
                  </a:moveTo>
                  <a:lnTo>
                    <a:pt x="336" y="336"/>
                  </a:lnTo>
                  <a:lnTo>
                    <a:pt x="0" y="528"/>
                  </a:lnTo>
                  <a:lnTo>
                    <a:pt x="0" y="192"/>
                  </a:lnTo>
                  <a:lnTo>
                    <a:pt x="336" y="0"/>
                  </a:lnTo>
                  <a:close/>
                </a:path>
              </a:pathLst>
            </a:custGeom>
            <a:gradFill rotWithShape="0">
              <a:gsLst>
                <a:gs pos="0">
                  <a:schemeClr val="bg1"/>
                </a:gs>
                <a:gs pos="100000">
                  <a:srgbClr val="006666"/>
                </a:gs>
              </a:gsLst>
              <a:path path="rect">
                <a:fillToRect l="50000" t="50000" r="50000" b="50000"/>
              </a:path>
            </a:gradFill>
            <a:ln w="9525">
              <a:solidFill>
                <a:srgbClr val="FF0000"/>
              </a:solidFill>
              <a:round/>
              <a:headEnd/>
              <a:tailEnd/>
            </a:ln>
          </p:spPr>
          <p:txBody>
            <a:bodyPr wrap="none"/>
            <a:lstStyle/>
            <a:p>
              <a:endParaRPr lang="zh-CN" altLang="en-US"/>
            </a:p>
          </p:txBody>
        </p:sp>
      </p:grpSp>
      <p:grpSp>
        <p:nvGrpSpPr>
          <p:cNvPr id="19" name="Group 4">
            <a:extLst>
              <a:ext uri="{FF2B5EF4-FFF2-40B4-BE49-F238E27FC236}">
                <a16:creationId xmlns:a16="http://schemas.microsoft.com/office/drawing/2014/main" id="{62575875-D2F4-40AC-B767-7196BBE1E641}"/>
              </a:ext>
            </a:extLst>
          </p:cNvPr>
          <p:cNvGrpSpPr>
            <a:grpSpLocks/>
          </p:cNvGrpSpPr>
          <p:nvPr/>
        </p:nvGrpSpPr>
        <p:grpSpPr bwMode="auto">
          <a:xfrm>
            <a:off x="2568575" y="3700463"/>
            <a:ext cx="1401763" cy="2906712"/>
            <a:chOff x="3744" y="528"/>
            <a:chExt cx="1536" cy="3456"/>
          </a:xfrm>
        </p:grpSpPr>
        <p:grpSp>
          <p:nvGrpSpPr>
            <p:cNvPr id="59411" name="Group 5">
              <a:extLst>
                <a:ext uri="{FF2B5EF4-FFF2-40B4-BE49-F238E27FC236}">
                  <a16:creationId xmlns:a16="http://schemas.microsoft.com/office/drawing/2014/main" id="{26560425-0184-4C9B-B7A2-73449A489477}"/>
                </a:ext>
              </a:extLst>
            </p:cNvPr>
            <p:cNvGrpSpPr>
              <a:grpSpLocks/>
            </p:cNvGrpSpPr>
            <p:nvPr/>
          </p:nvGrpSpPr>
          <p:grpSpPr bwMode="auto">
            <a:xfrm>
              <a:off x="3747" y="1512"/>
              <a:ext cx="1489" cy="1296"/>
              <a:chOff x="4128" y="1296"/>
              <a:chExt cx="1536" cy="1344"/>
            </a:xfrm>
          </p:grpSpPr>
          <p:sp>
            <p:nvSpPr>
              <p:cNvPr id="59438" name="Line 6">
                <a:extLst>
                  <a:ext uri="{FF2B5EF4-FFF2-40B4-BE49-F238E27FC236}">
                    <a16:creationId xmlns:a16="http://schemas.microsoft.com/office/drawing/2014/main" id="{BBF659C5-273E-4604-B7C8-E3E6F56FAF26}"/>
                  </a:ext>
                </a:extLst>
              </p:cNvPr>
              <p:cNvSpPr>
                <a:spLocks noChangeShapeType="1"/>
              </p:cNvSpPr>
              <p:nvPr/>
            </p:nvSpPr>
            <p:spPr bwMode="auto">
              <a:xfrm flipV="1">
                <a:off x="4944" y="1344"/>
                <a:ext cx="672" cy="624"/>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39" name="Line 7">
                <a:extLst>
                  <a:ext uri="{FF2B5EF4-FFF2-40B4-BE49-F238E27FC236}">
                    <a16:creationId xmlns:a16="http://schemas.microsoft.com/office/drawing/2014/main" id="{DE1C5D0E-4A7A-4249-AC2B-DDBB9E31C4A1}"/>
                  </a:ext>
                </a:extLst>
              </p:cNvPr>
              <p:cNvSpPr>
                <a:spLocks noChangeShapeType="1"/>
              </p:cNvSpPr>
              <p:nvPr/>
            </p:nvSpPr>
            <p:spPr bwMode="auto">
              <a:xfrm flipV="1">
                <a:off x="5280" y="1344"/>
                <a:ext cx="336" cy="624"/>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40" name="Line 8">
                <a:extLst>
                  <a:ext uri="{FF2B5EF4-FFF2-40B4-BE49-F238E27FC236}">
                    <a16:creationId xmlns:a16="http://schemas.microsoft.com/office/drawing/2014/main" id="{9EF8615D-8858-47EC-9070-F65CC44A4DB1}"/>
                  </a:ext>
                </a:extLst>
              </p:cNvPr>
              <p:cNvSpPr>
                <a:spLocks noChangeShapeType="1"/>
              </p:cNvSpPr>
              <p:nvPr/>
            </p:nvSpPr>
            <p:spPr bwMode="auto">
              <a:xfrm flipV="1">
                <a:off x="5280" y="1344"/>
                <a:ext cx="336" cy="816"/>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41" name="Freeform 9">
                <a:extLst>
                  <a:ext uri="{FF2B5EF4-FFF2-40B4-BE49-F238E27FC236}">
                    <a16:creationId xmlns:a16="http://schemas.microsoft.com/office/drawing/2014/main" id="{06298B9F-84F4-4AFE-BF21-EBF05923E88D}"/>
                  </a:ext>
                </a:extLst>
              </p:cNvPr>
              <p:cNvSpPr>
                <a:spLocks/>
              </p:cNvSpPr>
              <p:nvPr/>
            </p:nvSpPr>
            <p:spPr bwMode="auto">
              <a:xfrm>
                <a:off x="5088" y="1968"/>
                <a:ext cx="192" cy="672"/>
              </a:xfrm>
              <a:custGeom>
                <a:avLst/>
                <a:gdLst>
                  <a:gd name="T0" fmla="*/ 192 w 192"/>
                  <a:gd name="T1" fmla="*/ 0 h 672"/>
                  <a:gd name="T2" fmla="*/ 192 w 192"/>
                  <a:gd name="T3" fmla="*/ 192 h 672"/>
                  <a:gd name="T4" fmla="*/ 0 w 192"/>
                  <a:gd name="T5" fmla="*/ 672 h 672"/>
                  <a:gd name="T6" fmla="*/ 0 w 192"/>
                  <a:gd name="T7" fmla="*/ 336 h 672"/>
                  <a:gd name="T8" fmla="*/ 192 w 192"/>
                  <a:gd name="T9" fmla="*/ 0 h 672"/>
                  <a:gd name="T10" fmla="*/ 0 60000 65536"/>
                  <a:gd name="T11" fmla="*/ 0 60000 65536"/>
                  <a:gd name="T12" fmla="*/ 0 60000 65536"/>
                  <a:gd name="T13" fmla="*/ 0 60000 65536"/>
                  <a:gd name="T14" fmla="*/ 0 60000 65536"/>
                  <a:gd name="T15" fmla="*/ 0 w 192"/>
                  <a:gd name="T16" fmla="*/ 0 h 672"/>
                  <a:gd name="T17" fmla="*/ 192 w 192"/>
                  <a:gd name="T18" fmla="*/ 672 h 672"/>
                </a:gdLst>
                <a:ahLst/>
                <a:cxnLst>
                  <a:cxn ang="T10">
                    <a:pos x="T0" y="T1"/>
                  </a:cxn>
                  <a:cxn ang="T11">
                    <a:pos x="T2" y="T3"/>
                  </a:cxn>
                  <a:cxn ang="T12">
                    <a:pos x="T4" y="T5"/>
                  </a:cxn>
                  <a:cxn ang="T13">
                    <a:pos x="T6" y="T7"/>
                  </a:cxn>
                  <a:cxn ang="T14">
                    <a:pos x="T8" y="T9"/>
                  </a:cxn>
                </a:cxnLst>
                <a:rect l="T15" t="T16" r="T17" b="T18"/>
                <a:pathLst>
                  <a:path w="192" h="672">
                    <a:moveTo>
                      <a:pt x="192" y="0"/>
                    </a:moveTo>
                    <a:lnTo>
                      <a:pt x="192" y="192"/>
                    </a:lnTo>
                    <a:lnTo>
                      <a:pt x="0" y="672"/>
                    </a:lnTo>
                    <a:lnTo>
                      <a:pt x="0" y="336"/>
                    </a:lnTo>
                    <a:lnTo>
                      <a:pt x="192" y="0"/>
                    </a:lnTo>
                    <a:close/>
                  </a:path>
                </a:pathLst>
              </a:custGeom>
              <a:solidFill>
                <a:schemeClr val="accent1"/>
              </a:solidFill>
              <a:ln w="9525">
                <a:solidFill>
                  <a:srgbClr val="FF0000"/>
                </a:solidFill>
                <a:round/>
                <a:headEnd/>
                <a:tailEnd/>
              </a:ln>
            </p:spPr>
            <p:txBody>
              <a:bodyPr wrap="none"/>
              <a:lstStyle/>
              <a:p>
                <a:endParaRPr lang="zh-CN" altLang="en-US"/>
              </a:p>
            </p:txBody>
          </p:sp>
          <p:sp>
            <p:nvSpPr>
              <p:cNvPr id="59442" name="Freeform 10">
                <a:extLst>
                  <a:ext uri="{FF2B5EF4-FFF2-40B4-BE49-F238E27FC236}">
                    <a16:creationId xmlns:a16="http://schemas.microsoft.com/office/drawing/2014/main" id="{EC3BA9AA-9F2D-4144-A6D9-58463B822BA0}"/>
                  </a:ext>
                </a:extLst>
              </p:cNvPr>
              <p:cNvSpPr>
                <a:spLocks/>
              </p:cNvSpPr>
              <p:nvPr/>
            </p:nvSpPr>
            <p:spPr bwMode="auto">
              <a:xfrm>
                <a:off x="4656" y="1968"/>
                <a:ext cx="624" cy="336"/>
              </a:xfrm>
              <a:custGeom>
                <a:avLst/>
                <a:gdLst>
                  <a:gd name="T0" fmla="*/ 624 w 624"/>
                  <a:gd name="T1" fmla="*/ 0 h 336"/>
                  <a:gd name="T2" fmla="*/ 240 w 624"/>
                  <a:gd name="T3" fmla="*/ 48 h 336"/>
                  <a:gd name="T4" fmla="*/ 0 w 624"/>
                  <a:gd name="T5" fmla="*/ 240 h 336"/>
                  <a:gd name="T6" fmla="*/ 432 w 624"/>
                  <a:gd name="T7" fmla="*/ 336 h 336"/>
                  <a:gd name="T8" fmla="*/ 624 w 624"/>
                  <a:gd name="T9" fmla="*/ 0 h 336"/>
                  <a:gd name="T10" fmla="*/ 0 60000 65536"/>
                  <a:gd name="T11" fmla="*/ 0 60000 65536"/>
                  <a:gd name="T12" fmla="*/ 0 60000 65536"/>
                  <a:gd name="T13" fmla="*/ 0 60000 65536"/>
                  <a:gd name="T14" fmla="*/ 0 60000 65536"/>
                  <a:gd name="T15" fmla="*/ 0 w 624"/>
                  <a:gd name="T16" fmla="*/ 0 h 336"/>
                  <a:gd name="T17" fmla="*/ 624 w 624"/>
                  <a:gd name="T18" fmla="*/ 336 h 336"/>
                </a:gdLst>
                <a:ahLst/>
                <a:cxnLst>
                  <a:cxn ang="T10">
                    <a:pos x="T0" y="T1"/>
                  </a:cxn>
                  <a:cxn ang="T11">
                    <a:pos x="T2" y="T3"/>
                  </a:cxn>
                  <a:cxn ang="T12">
                    <a:pos x="T4" y="T5"/>
                  </a:cxn>
                  <a:cxn ang="T13">
                    <a:pos x="T6" y="T7"/>
                  </a:cxn>
                  <a:cxn ang="T14">
                    <a:pos x="T8" y="T9"/>
                  </a:cxn>
                </a:cxnLst>
                <a:rect l="T15" t="T16" r="T17" b="T18"/>
                <a:pathLst>
                  <a:path w="624" h="336">
                    <a:moveTo>
                      <a:pt x="624" y="0"/>
                    </a:moveTo>
                    <a:lnTo>
                      <a:pt x="240" y="48"/>
                    </a:lnTo>
                    <a:lnTo>
                      <a:pt x="0" y="240"/>
                    </a:lnTo>
                    <a:lnTo>
                      <a:pt x="432" y="336"/>
                    </a:lnTo>
                    <a:lnTo>
                      <a:pt x="624" y="0"/>
                    </a:lnTo>
                    <a:close/>
                  </a:path>
                </a:pathLst>
              </a:custGeom>
              <a:solidFill>
                <a:schemeClr val="accent1"/>
              </a:solidFill>
              <a:ln w="9525">
                <a:solidFill>
                  <a:srgbClr val="FF0000"/>
                </a:solidFill>
                <a:round/>
                <a:headEnd/>
                <a:tailEnd/>
              </a:ln>
            </p:spPr>
            <p:txBody>
              <a:bodyPr wrap="none"/>
              <a:lstStyle/>
              <a:p>
                <a:endParaRPr lang="zh-CN" altLang="en-US"/>
              </a:p>
            </p:txBody>
          </p:sp>
          <p:sp>
            <p:nvSpPr>
              <p:cNvPr id="59443" name="Freeform 11">
                <a:extLst>
                  <a:ext uri="{FF2B5EF4-FFF2-40B4-BE49-F238E27FC236}">
                    <a16:creationId xmlns:a16="http://schemas.microsoft.com/office/drawing/2014/main" id="{69DB1396-8252-4E8D-AD34-76B6F5EBD1B7}"/>
                  </a:ext>
                </a:extLst>
              </p:cNvPr>
              <p:cNvSpPr>
                <a:spLocks/>
              </p:cNvSpPr>
              <p:nvPr/>
            </p:nvSpPr>
            <p:spPr bwMode="auto">
              <a:xfrm>
                <a:off x="4656" y="2208"/>
                <a:ext cx="432" cy="432"/>
              </a:xfrm>
              <a:custGeom>
                <a:avLst/>
                <a:gdLst>
                  <a:gd name="T0" fmla="*/ 432 w 432"/>
                  <a:gd name="T1" fmla="*/ 96 h 432"/>
                  <a:gd name="T2" fmla="*/ 0 w 432"/>
                  <a:gd name="T3" fmla="*/ 0 h 432"/>
                  <a:gd name="T4" fmla="*/ 0 w 432"/>
                  <a:gd name="T5" fmla="*/ 192 h 432"/>
                  <a:gd name="T6" fmla="*/ 432 w 432"/>
                  <a:gd name="T7" fmla="*/ 432 h 432"/>
                  <a:gd name="T8" fmla="*/ 432 w 432"/>
                  <a:gd name="T9" fmla="*/ 96 h 432"/>
                  <a:gd name="T10" fmla="*/ 0 60000 65536"/>
                  <a:gd name="T11" fmla="*/ 0 60000 65536"/>
                  <a:gd name="T12" fmla="*/ 0 60000 65536"/>
                  <a:gd name="T13" fmla="*/ 0 60000 65536"/>
                  <a:gd name="T14" fmla="*/ 0 60000 65536"/>
                  <a:gd name="T15" fmla="*/ 0 w 432"/>
                  <a:gd name="T16" fmla="*/ 0 h 432"/>
                  <a:gd name="T17" fmla="*/ 432 w 432"/>
                  <a:gd name="T18" fmla="*/ 432 h 432"/>
                </a:gdLst>
                <a:ahLst/>
                <a:cxnLst>
                  <a:cxn ang="T10">
                    <a:pos x="T0" y="T1"/>
                  </a:cxn>
                  <a:cxn ang="T11">
                    <a:pos x="T2" y="T3"/>
                  </a:cxn>
                  <a:cxn ang="T12">
                    <a:pos x="T4" y="T5"/>
                  </a:cxn>
                  <a:cxn ang="T13">
                    <a:pos x="T6" y="T7"/>
                  </a:cxn>
                  <a:cxn ang="T14">
                    <a:pos x="T8" y="T9"/>
                  </a:cxn>
                </a:cxnLst>
                <a:rect l="T15" t="T16" r="T17" b="T18"/>
                <a:pathLst>
                  <a:path w="432" h="432">
                    <a:moveTo>
                      <a:pt x="432" y="96"/>
                    </a:moveTo>
                    <a:lnTo>
                      <a:pt x="0" y="0"/>
                    </a:lnTo>
                    <a:lnTo>
                      <a:pt x="0" y="192"/>
                    </a:lnTo>
                    <a:lnTo>
                      <a:pt x="432" y="432"/>
                    </a:lnTo>
                    <a:lnTo>
                      <a:pt x="432" y="96"/>
                    </a:lnTo>
                    <a:close/>
                  </a:path>
                </a:pathLst>
              </a:custGeom>
              <a:solidFill>
                <a:schemeClr val="accent1"/>
              </a:solidFill>
              <a:ln w="9525">
                <a:solidFill>
                  <a:srgbClr val="FF0000"/>
                </a:solidFill>
                <a:round/>
                <a:headEnd/>
                <a:tailEnd/>
              </a:ln>
            </p:spPr>
            <p:txBody>
              <a:bodyPr wrap="none"/>
              <a:lstStyle/>
              <a:p>
                <a:endParaRPr lang="zh-CN" altLang="en-US"/>
              </a:p>
            </p:txBody>
          </p:sp>
          <p:sp>
            <p:nvSpPr>
              <p:cNvPr id="59444" name="Line 12">
                <a:extLst>
                  <a:ext uri="{FF2B5EF4-FFF2-40B4-BE49-F238E27FC236}">
                    <a16:creationId xmlns:a16="http://schemas.microsoft.com/office/drawing/2014/main" id="{0895B0F6-A9E5-45F2-AEB7-43C9B168C17F}"/>
                  </a:ext>
                </a:extLst>
              </p:cNvPr>
              <p:cNvSpPr>
                <a:spLocks noChangeShapeType="1"/>
              </p:cNvSpPr>
              <p:nvPr/>
            </p:nvSpPr>
            <p:spPr bwMode="auto">
              <a:xfrm flipH="1" flipV="1">
                <a:off x="4128" y="2112"/>
                <a:ext cx="528" cy="96"/>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45" name="Line 13">
                <a:extLst>
                  <a:ext uri="{FF2B5EF4-FFF2-40B4-BE49-F238E27FC236}">
                    <a16:creationId xmlns:a16="http://schemas.microsoft.com/office/drawing/2014/main" id="{08185ADE-5E13-4E37-BA13-A1653D3E0940}"/>
                  </a:ext>
                </a:extLst>
              </p:cNvPr>
              <p:cNvSpPr>
                <a:spLocks noChangeShapeType="1"/>
              </p:cNvSpPr>
              <p:nvPr/>
            </p:nvSpPr>
            <p:spPr bwMode="auto">
              <a:xfrm flipH="1" flipV="1">
                <a:off x="4128" y="2112"/>
                <a:ext cx="528" cy="288"/>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46" name="Line 14">
                <a:extLst>
                  <a:ext uri="{FF2B5EF4-FFF2-40B4-BE49-F238E27FC236}">
                    <a16:creationId xmlns:a16="http://schemas.microsoft.com/office/drawing/2014/main" id="{F4F2BF97-9DAF-4B7C-904F-C2098C2EBC60}"/>
                  </a:ext>
                </a:extLst>
              </p:cNvPr>
              <p:cNvSpPr>
                <a:spLocks noChangeShapeType="1"/>
              </p:cNvSpPr>
              <p:nvPr/>
            </p:nvSpPr>
            <p:spPr bwMode="auto">
              <a:xfrm flipH="1">
                <a:off x="4128" y="2016"/>
                <a:ext cx="768" cy="96"/>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47" name="Oval 15">
                <a:extLst>
                  <a:ext uri="{FF2B5EF4-FFF2-40B4-BE49-F238E27FC236}">
                    <a16:creationId xmlns:a16="http://schemas.microsoft.com/office/drawing/2014/main" id="{47BEBE99-DBFC-4EEC-BE70-9A9458F4EAEC}"/>
                  </a:ext>
                </a:extLst>
              </p:cNvPr>
              <p:cNvSpPr>
                <a:spLocks noChangeArrowheads="1"/>
              </p:cNvSpPr>
              <p:nvPr/>
            </p:nvSpPr>
            <p:spPr bwMode="auto">
              <a:xfrm>
                <a:off x="4128" y="2064"/>
                <a:ext cx="96" cy="96"/>
              </a:xfrm>
              <a:prstGeom prst="ellipse">
                <a:avLst/>
              </a:prstGeom>
              <a:solidFill>
                <a:schemeClr val="accent2"/>
              </a:solidFill>
              <a:ln w="9525">
                <a:solidFill>
                  <a:schemeClr val="accent2"/>
                </a:solidFill>
                <a:round/>
                <a:headEnd/>
                <a:tailEnd/>
              </a:ln>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59448" name="Oval 16">
                <a:extLst>
                  <a:ext uri="{FF2B5EF4-FFF2-40B4-BE49-F238E27FC236}">
                    <a16:creationId xmlns:a16="http://schemas.microsoft.com/office/drawing/2014/main" id="{E11269F2-C5DD-45C6-9560-72E93DB9297C}"/>
                  </a:ext>
                </a:extLst>
              </p:cNvPr>
              <p:cNvSpPr>
                <a:spLocks noChangeArrowheads="1"/>
              </p:cNvSpPr>
              <p:nvPr/>
            </p:nvSpPr>
            <p:spPr bwMode="auto">
              <a:xfrm>
                <a:off x="5568" y="1296"/>
                <a:ext cx="96" cy="96"/>
              </a:xfrm>
              <a:prstGeom prst="ellipse">
                <a:avLst/>
              </a:prstGeom>
              <a:solidFill>
                <a:schemeClr val="accent2"/>
              </a:solidFill>
              <a:ln w="9525">
                <a:solidFill>
                  <a:schemeClr val="accent2"/>
                </a:solidFill>
                <a:round/>
                <a:headEnd/>
                <a:tailEnd/>
              </a:ln>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grpSp>
        <p:grpSp>
          <p:nvGrpSpPr>
            <p:cNvPr id="59412" name="Group 17">
              <a:extLst>
                <a:ext uri="{FF2B5EF4-FFF2-40B4-BE49-F238E27FC236}">
                  <a16:creationId xmlns:a16="http://schemas.microsoft.com/office/drawing/2014/main" id="{4A629CB8-6DB1-484C-ADDA-0815B3446571}"/>
                </a:ext>
              </a:extLst>
            </p:cNvPr>
            <p:cNvGrpSpPr>
              <a:grpSpLocks/>
            </p:cNvGrpSpPr>
            <p:nvPr/>
          </p:nvGrpSpPr>
          <p:grpSpPr bwMode="auto">
            <a:xfrm>
              <a:off x="3988" y="528"/>
              <a:ext cx="1057" cy="1152"/>
              <a:chOff x="4080" y="528"/>
              <a:chExt cx="1104" cy="1344"/>
            </a:xfrm>
          </p:grpSpPr>
          <p:sp>
            <p:nvSpPr>
              <p:cNvPr id="59431" name="Freeform 18">
                <a:extLst>
                  <a:ext uri="{FF2B5EF4-FFF2-40B4-BE49-F238E27FC236}">
                    <a16:creationId xmlns:a16="http://schemas.microsoft.com/office/drawing/2014/main" id="{6EEB6F77-0631-4DB9-9F4C-4C9B7CAD9057}"/>
                  </a:ext>
                </a:extLst>
              </p:cNvPr>
              <p:cNvSpPr>
                <a:spLocks/>
              </p:cNvSpPr>
              <p:nvPr/>
            </p:nvSpPr>
            <p:spPr bwMode="auto">
              <a:xfrm>
                <a:off x="4080" y="1200"/>
                <a:ext cx="720" cy="336"/>
              </a:xfrm>
              <a:custGeom>
                <a:avLst/>
                <a:gdLst>
                  <a:gd name="T0" fmla="*/ 0 w 720"/>
                  <a:gd name="T1" fmla="*/ 336 h 336"/>
                  <a:gd name="T2" fmla="*/ 528 w 720"/>
                  <a:gd name="T3" fmla="*/ 336 h 336"/>
                  <a:gd name="T4" fmla="*/ 720 w 720"/>
                  <a:gd name="T5" fmla="*/ 0 h 336"/>
                  <a:gd name="T6" fmla="*/ 384 w 720"/>
                  <a:gd name="T7" fmla="*/ 0 h 336"/>
                  <a:gd name="T8" fmla="*/ 0 w 720"/>
                  <a:gd name="T9" fmla="*/ 336 h 336"/>
                  <a:gd name="T10" fmla="*/ 0 60000 65536"/>
                  <a:gd name="T11" fmla="*/ 0 60000 65536"/>
                  <a:gd name="T12" fmla="*/ 0 60000 65536"/>
                  <a:gd name="T13" fmla="*/ 0 60000 65536"/>
                  <a:gd name="T14" fmla="*/ 0 60000 65536"/>
                  <a:gd name="T15" fmla="*/ 0 w 720"/>
                  <a:gd name="T16" fmla="*/ 0 h 336"/>
                  <a:gd name="T17" fmla="*/ 720 w 720"/>
                  <a:gd name="T18" fmla="*/ 336 h 336"/>
                </a:gdLst>
                <a:ahLst/>
                <a:cxnLst>
                  <a:cxn ang="T10">
                    <a:pos x="T0" y="T1"/>
                  </a:cxn>
                  <a:cxn ang="T11">
                    <a:pos x="T2" y="T3"/>
                  </a:cxn>
                  <a:cxn ang="T12">
                    <a:pos x="T4" y="T5"/>
                  </a:cxn>
                  <a:cxn ang="T13">
                    <a:pos x="T6" y="T7"/>
                  </a:cxn>
                  <a:cxn ang="T14">
                    <a:pos x="T8" y="T9"/>
                  </a:cxn>
                </a:cxnLst>
                <a:rect l="T15" t="T16" r="T17" b="T18"/>
                <a:pathLst>
                  <a:path w="720" h="336">
                    <a:moveTo>
                      <a:pt x="0" y="336"/>
                    </a:moveTo>
                    <a:lnTo>
                      <a:pt x="528" y="336"/>
                    </a:lnTo>
                    <a:lnTo>
                      <a:pt x="720" y="0"/>
                    </a:lnTo>
                    <a:lnTo>
                      <a:pt x="384" y="0"/>
                    </a:lnTo>
                    <a:lnTo>
                      <a:pt x="0" y="336"/>
                    </a:lnTo>
                    <a:close/>
                  </a:path>
                </a:pathLst>
              </a:custGeom>
              <a:solidFill>
                <a:schemeClr val="accent1"/>
              </a:solidFill>
              <a:ln w="9525">
                <a:solidFill>
                  <a:srgbClr val="FF0066"/>
                </a:solidFill>
                <a:round/>
                <a:headEnd/>
                <a:tailEnd/>
              </a:ln>
            </p:spPr>
            <p:txBody>
              <a:bodyPr wrap="none"/>
              <a:lstStyle/>
              <a:p>
                <a:endParaRPr lang="zh-CN" altLang="en-US"/>
              </a:p>
            </p:txBody>
          </p:sp>
          <p:sp>
            <p:nvSpPr>
              <p:cNvPr id="59432" name="Line 19">
                <a:extLst>
                  <a:ext uri="{FF2B5EF4-FFF2-40B4-BE49-F238E27FC236}">
                    <a16:creationId xmlns:a16="http://schemas.microsoft.com/office/drawing/2014/main" id="{E99DFC0E-6EB0-4913-A7FB-A786FFB8326D}"/>
                  </a:ext>
                </a:extLst>
              </p:cNvPr>
              <p:cNvSpPr>
                <a:spLocks noChangeShapeType="1"/>
              </p:cNvSpPr>
              <p:nvPr/>
            </p:nvSpPr>
            <p:spPr bwMode="auto">
              <a:xfrm flipV="1">
                <a:off x="4464" y="576"/>
                <a:ext cx="672" cy="624"/>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33" name="Line 20">
                <a:extLst>
                  <a:ext uri="{FF2B5EF4-FFF2-40B4-BE49-F238E27FC236}">
                    <a16:creationId xmlns:a16="http://schemas.microsoft.com/office/drawing/2014/main" id="{E150ED02-6AE5-487C-A71D-B4835C404534}"/>
                  </a:ext>
                </a:extLst>
              </p:cNvPr>
              <p:cNvSpPr>
                <a:spLocks noChangeShapeType="1"/>
              </p:cNvSpPr>
              <p:nvPr/>
            </p:nvSpPr>
            <p:spPr bwMode="auto">
              <a:xfrm flipV="1">
                <a:off x="4800" y="576"/>
                <a:ext cx="336" cy="624"/>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34" name="Freeform 21">
                <a:extLst>
                  <a:ext uri="{FF2B5EF4-FFF2-40B4-BE49-F238E27FC236}">
                    <a16:creationId xmlns:a16="http://schemas.microsoft.com/office/drawing/2014/main" id="{BF76EEE1-7793-4EB8-9C67-59927019B7EE}"/>
                  </a:ext>
                </a:extLst>
              </p:cNvPr>
              <p:cNvSpPr>
                <a:spLocks/>
              </p:cNvSpPr>
              <p:nvPr/>
            </p:nvSpPr>
            <p:spPr bwMode="auto">
              <a:xfrm>
                <a:off x="4080" y="1536"/>
                <a:ext cx="528" cy="336"/>
              </a:xfrm>
              <a:custGeom>
                <a:avLst/>
                <a:gdLst>
                  <a:gd name="T0" fmla="*/ 528 w 528"/>
                  <a:gd name="T1" fmla="*/ 0 h 336"/>
                  <a:gd name="T2" fmla="*/ 528 w 528"/>
                  <a:gd name="T3" fmla="*/ 336 h 336"/>
                  <a:gd name="T4" fmla="*/ 0 w 528"/>
                  <a:gd name="T5" fmla="*/ 336 h 336"/>
                  <a:gd name="T6" fmla="*/ 0 w 528"/>
                  <a:gd name="T7" fmla="*/ 0 h 336"/>
                  <a:gd name="T8" fmla="*/ 528 w 528"/>
                  <a:gd name="T9" fmla="*/ 0 h 336"/>
                  <a:gd name="T10" fmla="*/ 0 60000 65536"/>
                  <a:gd name="T11" fmla="*/ 0 60000 65536"/>
                  <a:gd name="T12" fmla="*/ 0 60000 65536"/>
                  <a:gd name="T13" fmla="*/ 0 60000 65536"/>
                  <a:gd name="T14" fmla="*/ 0 60000 65536"/>
                  <a:gd name="T15" fmla="*/ 0 w 528"/>
                  <a:gd name="T16" fmla="*/ 0 h 336"/>
                  <a:gd name="T17" fmla="*/ 528 w 528"/>
                  <a:gd name="T18" fmla="*/ 336 h 336"/>
                </a:gdLst>
                <a:ahLst/>
                <a:cxnLst>
                  <a:cxn ang="T10">
                    <a:pos x="T0" y="T1"/>
                  </a:cxn>
                  <a:cxn ang="T11">
                    <a:pos x="T2" y="T3"/>
                  </a:cxn>
                  <a:cxn ang="T12">
                    <a:pos x="T4" y="T5"/>
                  </a:cxn>
                  <a:cxn ang="T13">
                    <a:pos x="T6" y="T7"/>
                  </a:cxn>
                  <a:cxn ang="T14">
                    <a:pos x="T8" y="T9"/>
                  </a:cxn>
                </a:cxnLst>
                <a:rect l="T15" t="T16" r="T17" b="T18"/>
                <a:pathLst>
                  <a:path w="528" h="336">
                    <a:moveTo>
                      <a:pt x="528" y="0"/>
                    </a:moveTo>
                    <a:lnTo>
                      <a:pt x="528" y="336"/>
                    </a:lnTo>
                    <a:lnTo>
                      <a:pt x="0" y="336"/>
                    </a:lnTo>
                    <a:lnTo>
                      <a:pt x="0" y="0"/>
                    </a:lnTo>
                    <a:lnTo>
                      <a:pt x="528" y="0"/>
                    </a:lnTo>
                    <a:close/>
                  </a:path>
                </a:pathLst>
              </a:custGeom>
              <a:solidFill>
                <a:schemeClr val="accent1"/>
              </a:solidFill>
              <a:ln w="9525">
                <a:solidFill>
                  <a:srgbClr val="FF0066"/>
                </a:solidFill>
                <a:round/>
                <a:headEnd/>
                <a:tailEnd/>
              </a:ln>
            </p:spPr>
            <p:txBody>
              <a:bodyPr wrap="none"/>
              <a:lstStyle/>
              <a:p>
                <a:endParaRPr lang="zh-CN" altLang="en-US"/>
              </a:p>
            </p:txBody>
          </p:sp>
          <p:sp>
            <p:nvSpPr>
              <p:cNvPr id="59435" name="Line 22">
                <a:extLst>
                  <a:ext uri="{FF2B5EF4-FFF2-40B4-BE49-F238E27FC236}">
                    <a16:creationId xmlns:a16="http://schemas.microsoft.com/office/drawing/2014/main" id="{9244810C-38B2-44BD-AB9C-8937AB8F7E8E}"/>
                  </a:ext>
                </a:extLst>
              </p:cNvPr>
              <p:cNvSpPr>
                <a:spLocks noChangeShapeType="1"/>
              </p:cNvSpPr>
              <p:nvPr/>
            </p:nvSpPr>
            <p:spPr bwMode="auto">
              <a:xfrm flipV="1">
                <a:off x="4800" y="576"/>
                <a:ext cx="336" cy="816"/>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36" name="Freeform 23">
                <a:extLst>
                  <a:ext uri="{FF2B5EF4-FFF2-40B4-BE49-F238E27FC236}">
                    <a16:creationId xmlns:a16="http://schemas.microsoft.com/office/drawing/2014/main" id="{02F946DE-05F9-4643-ADA5-82EB47ECBE7B}"/>
                  </a:ext>
                </a:extLst>
              </p:cNvPr>
              <p:cNvSpPr>
                <a:spLocks/>
              </p:cNvSpPr>
              <p:nvPr/>
            </p:nvSpPr>
            <p:spPr bwMode="auto">
              <a:xfrm>
                <a:off x="4608" y="1200"/>
                <a:ext cx="192" cy="672"/>
              </a:xfrm>
              <a:custGeom>
                <a:avLst/>
                <a:gdLst>
                  <a:gd name="T0" fmla="*/ 192 w 192"/>
                  <a:gd name="T1" fmla="*/ 0 h 672"/>
                  <a:gd name="T2" fmla="*/ 192 w 192"/>
                  <a:gd name="T3" fmla="*/ 192 h 672"/>
                  <a:gd name="T4" fmla="*/ 0 w 192"/>
                  <a:gd name="T5" fmla="*/ 672 h 672"/>
                  <a:gd name="T6" fmla="*/ 0 w 192"/>
                  <a:gd name="T7" fmla="*/ 336 h 672"/>
                  <a:gd name="T8" fmla="*/ 192 w 192"/>
                  <a:gd name="T9" fmla="*/ 0 h 672"/>
                  <a:gd name="T10" fmla="*/ 0 60000 65536"/>
                  <a:gd name="T11" fmla="*/ 0 60000 65536"/>
                  <a:gd name="T12" fmla="*/ 0 60000 65536"/>
                  <a:gd name="T13" fmla="*/ 0 60000 65536"/>
                  <a:gd name="T14" fmla="*/ 0 60000 65536"/>
                  <a:gd name="T15" fmla="*/ 0 w 192"/>
                  <a:gd name="T16" fmla="*/ 0 h 672"/>
                  <a:gd name="T17" fmla="*/ 192 w 192"/>
                  <a:gd name="T18" fmla="*/ 672 h 672"/>
                </a:gdLst>
                <a:ahLst/>
                <a:cxnLst>
                  <a:cxn ang="T10">
                    <a:pos x="T0" y="T1"/>
                  </a:cxn>
                  <a:cxn ang="T11">
                    <a:pos x="T2" y="T3"/>
                  </a:cxn>
                  <a:cxn ang="T12">
                    <a:pos x="T4" y="T5"/>
                  </a:cxn>
                  <a:cxn ang="T13">
                    <a:pos x="T6" y="T7"/>
                  </a:cxn>
                  <a:cxn ang="T14">
                    <a:pos x="T8" y="T9"/>
                  </a:cxn>
                </a:cxnLst>
                <a:rect l="T15" t="T16" r="T17" b="T18"/>
                <a:pathLst>
                  <a:path w="192" h="672">
                    <a:moveTo>
                      <a:pt x="192" y="0"/>
                    </a:moveTo>
                    <a:lnTo>
                      <a:pt x="192" y="192"/>
                    </a:lnTo>
                    <a:lnTo>
                      <a:pt x="0" y="672"/>
                    </a:lnTo>
                    <a:lnTo>
                      <a:pt x="0" y="336"/>
                    </a:lnTo>
                    <a:lnTo>
                      <a:pt x="192" y="0"/>
                    </a:lnTo>
                    <a:close/>
                  </a:path>
                </a:pathLst>
              </a:custGeom>
              <a:solidFill>
                <a:schemeClr val="accent1"/>
              </a:solidFill>
              <a:ln w="9525">
                <a:solidFill>
                  <a:srgbClr val="FF0066"/>
                </a:solidFill>
                <a:round/>
                <a:headEnd/>
                <a:tailEnd/>
              </a:ln>
            </p:spPr>
            <p:txBody>
              <a:bodyPr wrap="none"/>
              <a:lstStyle/>
              <a:p>
                <a:endParaRPr lang="zh-CN" altLang="en-US"/>
              </a:p>
            </p:txBody>
          </p:sp>
          <p:sp>
            <p:nvSpPr>
              <p:cNvPr id="59437" name="Oval 24">
                <a:extLst>
                  <a:ext uri="{FF2B5EF4-FFF2-40B4-BE49-F238E27FC236}">
                    <a16:creationId xmlns:a16="http://schemas.microsoft.com/office/drawing/2014/main" id="{188A77DF-C9CB-4015-B970-FCAA1125F8D2}"/>
                  </a:ext>
                </a:extLst>
              </p:cNvPr>
              <p:cNvSpPr>
                <a:spLocks noChangeArrowheads="1"/>
              </p:cNvSpPr>
              <p:nvPr/>
            </p:nvSpPr>
            <p:spPr bwMode="auto">
              <a:xfrm>
                <a:off x="5088" y="528"/>
                <a:ext cx="96" cy="96"/>
              </a:xfrm>
              <a:prstGeom prst="ellipse">
                <a:avLst/>
              </a:prstGeom>
              <a:solidFill>
                <a:schemeClr val="accent2"/>
              </a:solidFill>
              <a:ln w="9525">
                <a:solidFill>
                  <a:schemeClr val="accent2"/>
                </a:solidFill>
                <a:round/>
                <a:headEnd/>
                <a:tailEnd/>
              </a:ln>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grpSp>
        <p:grpSp>
          <p:nvGrpSpPr>
            <p:cNvPr id="59413" name="Group 25">
              <a:extLst>
                <a:ext uri="{FF2B5EF4-FFF2-40B4-BE49-F238E27FC236}">
                  <a16:creationId xmlns:a16="http://schemas.microsoft.com/office/drawing/2014/main" id="{55EB4A2F-AE14-4CBF-BDB7-42AE4E49EDF6}"/>
                </a:ext>
              </a:extLst>
            </p:cNvPr>
            <p:cNvGrpSpPr>
              <a:grpSpLocks/>
            </p:cNvGrpSpPr>
            <p:nvPr/>
          </p:nvGrpSpPr>
          <p:grpSpPr bwMode="auto">
            <a:xfrm>
              <a:off x="3744" y="2497"/>
              <a:ext cx="1536" cy="1489"/>
              <a:chOff x="4032" y="2448"/>
              <a:chExt cx="1536" cy="1632"/>
            </a:xfrm>
          </p:grpSpPr>
          <p:sp>
            <p:nvSpPr>
              <p:cNvPr id="59414" name="Line 26">
                <a:extLst>
                  <a:ext uri="{FF2B5EF4-FFF2-40B4-BE49-F238E27FC236}">
                    <a16:creationId xmlns:a16="http://schemas.microsoft.com/office/drawing/2014/main" id="{4E37312F-F4F1-4373-A988-237709C556FA}"/>
                  </a:ext>
                </a:extLst>
              </p:cNvPr>
              <p:cNvSpPr>
                <a:spLocks noChangeShapeType="1"/>
              </p:cNvSpPr>
              <p:nvPr/>
            </p:nvSpPr>
            <p:spPr bwMode="auto">
              <a:xfrm flipH="1">
                <a:off x="4992" y="3552"/>
                <a:ext cx="96" cy="48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59415" name="Group 27">
                <a:extLst>
                  <a:ext uri="{FF2B5EF4-FFF2-40B4-BE49-F238E27FC236}">
                    <a16:creationId xmlns:a16="http://schemas.microsoft.com/office/drawing/2014/main" id="{FE70A777-3639-46EE-975F-198EC5159D60}"/>
                  </a:ext>
                </a:extLst>
              </p:cNvPr>
              <p:cNvGrpSpPr>
                <a:grpSpLocks/>
              </p:cNvGrpSpPr>
              <p:nvPr/>
            </p:nvGrpSpPr>
            <p:grpSpPr bwMode="auto">
              <a:xfrm>
                <a:off x="4032" y="2448"/>
                <a:ext cx="1536" cy="1632"/>
                <a:chOff x="4032" y="2448"/>
                <a:chExt cx="1536" cy="1632"/>
              </a:xfrm>
            </p:grpSpPr>
            <p:sp>
              <p:nvSpPr>
                <p:cNvPr id="59416" name="Freeform 28">
                  <a:extLst>
                    <a:ext uri="{FF2B5EF4-FFF2-40B4-BE49-F238E27FC236}">
                      <a16:creationId xmlns:a16="http://schemas.microsoft.com/office/drawing/2014/main" id="{89E0027D-F8A1-4F77-84EE-1682CB559DF6}"/>
                    </a:ext>
                  </a:extLst>
                </p:cNvPr>
                <p:cNvSpPr>
                  <a:spLocks/>
                </p:cNvSpPr>
                <p:nvPr/>
              </p:nvSpPr>
              <p:spPr bwMode="auto">
                <a:xfrm>
                  <a:off x="4560" y="3120"/>
                  <a:ext cx="624" cy="336"/>
                </a:xfrm>
                <a:custGeom>
                  <a:avLst/>
                  <a:gdLst>
                    <a:gd name="T0" fmla="*/ 624 w 624"/>
                    <a:gd name="T1" fmla="*/ 0 h 336"/>
                    <a:gd name="T2" fmla="*/ 240 w 624"/>
                    <a:gd name="T3" fmla="*/ 48 h 336"/>
                    <a:gd name="T4" fmla="*/ 0 w 624"/>
                    <a:gd name="T5" fmla="*/ 240 h 336"/>
                    <a:gd name="T6" fmla="*/ 432 w 624"/>
                    <a:gd name="T7" fmla="*/ 336 h 336"/>
                    <a:gd name="T8" fmla="*/ 624 w 624"/>
                    <a:gd name="T9" fmla="*/ 0 h 336"/>
                    <a:gd name="T10" fmla="*/ 0 60000 65536"/>
                    <a:gd name="T11" fmla="*/ 0 60000 65536"/>
                    <a:gd name="T12" fmla="*/ 0 60000 65536"/>
                    <a:gd name="T13" fmla="*/ 0 60000 65536"/>
                    <a:gd name="T14" fmla="*/ 0 60000 65536"/>
                    <a:gd name="T15" fmla="*/ 0 w 624"/>
                    <a:gd name="T16" fmla="*/ 0 h 336"/>
                    <a:gd name="T17" fmla="*/ 624 w 624"/>
                    <a:gd name="T18" fmla="*/ 336 h 336"/>
                  </a:gdLst>
                  <a:ahLst/>
                  <a:cxnLst>
                    <a:cxn ang="T10">
                      <a:pos x="T0" y="T1"/>
                    </a:cxn>
                    <a:cxn ang="T11">
                      <a:pos x="T2" y="T3"/>
                    </a:cxn>
                    <a:cxn ang="T12">
                      <a:pos x="T4" y="T5"/>
                    </a:cxn>
                    <a:cxn ang="T13">
                      <a:pos x="T6" y="T7"/>
                    </a:cxn>
                    <a:cxn ang="T14">
                      <a:pos x="T8" y="T9"/>
                    </a:cxn>
                  </a:cxnLst>
                  <a:rect l="T15" t="T16" r="T17" b="T18"/>
                  <a:pathLst>
                    <a:path w="624" h="336">
                      <a:moveTo>
                        <a:pt x="624" y="0"/>
                      </a:moveTo>
                      <a:lnTo>
                        <a:pt x="240" y="48"/>
                      </a:lnTo>
                      <a:lnTo>
                        <a:pt x="0" y="240"/>
                      </a:lnTo>
                      <a:lnTo>
                        <a:pt x="432" y="336"/>
                      </a:lnTo>
                      <a:lnTo>
                        <a:pt x="624" y="0"/>
                      </a:lnTo>
                      <a:close/>
                    </a:path>
                  </a:pathLst>
                </a:custGeom>
                <a:solidFill>
                  <a:schemeClr val="accent1"/>
                </a:solidFill>
                <a:ln w="9525">
                  <a:solidFill>
                    <a:srgbClr val="FF0000"/>
                  </a:solidFill>
                  <a:round/>
                  <a:headEnd/>
                  <a:tailEnd/>
                </a:ln>
              </p:spPr>
              <p:txBody>
                <a:bodyPr wrap="none"/>
                <a:lstStyle/>
                <a:p>
                  <a:endParaRPr lang="zh-CN" altLang="en-US"/>
                </a:p>
              </p:txBody>
            </p:sp>
            <p:sp>
              <p:nvSpPr>
                <p:cNvPr id="59417" name="Freeform 29">
                  <a:extLst>
                    <a:ext uri="{FF2B5EF4-FFF2-40B4-BE49-F238E27FC236}">
                      <a16:creationId xmlns:a16="http://schemas.microsoft.com/office/drawing/2014/main" id="{3D7AD8D1-2E46-43BE-B565-4CD669B5C117}"/>
                    </a:ext>
                  </a:extLst>
                </p:cNvPr>
                <p:cNvSpPr>
                  <a:spLocks/>
                </p:cNvSpPr>
                <p:nvPr/>
              </p:nvSpPr>
              <p:spPr bwMode="auto">
                <a:xfrm>
                  <a:off x="4560" y="3360"/>
                  <a:ext cx="432" cy="432"/>
                </a:xfrm>
                <a:custGeom>
                  <a:avLst/>
                  <a:gdLst>
                    <a:gd name="T0" fmla="*/ 432 w 432"/>
                    <a:gd name="T1" fmla="*/ 96 h 432"/>
                    <a:gd name="T2" fmla="*/ 0 w 432"/>
                    <a:gd name="T3" fmla="*/ 0 h 432"/>
                    <a:gd name="T4" fmla="*/ 192 w 432"/>
                    <a:gd name="T5" fmla="*/ 288 h 432"/>
                    <a:gd name="T6" fmla="*/ 432 w 432"/>
                    <a:gd name="T7" fmla="*/ 432 h 432"/>
                    <a:gd name="T8" fmla="*/ 432 w 432"/>
                    <a:gd name="T9" fmla="*/ 96 h 432"/>
                    <a:gd name="T10" fmla="*/ 0 60000 65536"/>
                    <a:gd name="T11" fmla="*/ 0 60000 65536"/>
                    <a:gd name="T12" fmla="*/ 0 60000 65536"/>
                    <a:gd name="T13" fmla="*/ 0 60000 65536"/>
                    <a:gd name="T14" fmla="*/ 0 60000 65536"/>
                    <a:gd name="T15" fmla="*/ 0 w 432"/>
                    <a:gd name="T16" fmla="*/ 0 h 432"/>
                    <a:gd name="T17" fmla="*/ 432 w 432"/>
                    <a:gd name="T18" fmla="*/ 432 h 432"/>
                  </a:gdLst>
                  <a:ahLst/>
                  <a:cxnLst>
                    <a:cxn ang="T10">
                      <a:pos x="T0" y="T1"/>
                    </a:cxn>
                    <a:cxn ang="T11">
                      <a:pos x="T2" y="T3"/>
                    </a:cxn>
                    <a:cxn ang="T12">
                      <a:pos x="T4" y="T5"/>
                    </a:cxn>
                    <a:cxn ang="T13">
                      <a:pos x="T6" y="T7"/>
                    </a:cxn>
                    <a:cxn ang="T14">
                      <a:pos x="T8" y="T9"/>
                    </a:cxn>
                  </a:cxnLst>
                  <a:rect l="T15" t="T16" r="T17" b="T18"/>
                  <a:pathLst>
                    <a:path w="432" h="432">
                      <a:moveTo>
                        <a:pt x="432" y="96"/>
                      </a:moveTo>
                      <a:lnTo>
                        <a:pt x="0" y="0"/>
                      </a:lnTo>
                      <a:lnTo>
                        <a:pt x="192" y="288"/>
                      </a:lnTo>
                      <a:lnTo>
                        <a:pt x="432" y="432"/>
                      </a:lnTo>
                      <a:lnTo>
                        <a:pt x="432" y="96"/>
                      </a:lnTo>
                      <a:close/>
                    </a:path>
                  </a:pathLst>
                </a:custGeom>
                <a:solidFill>
                  <a:schemeClr val="accent1"/>
                </a:solidFill>
                <a:ln w="9525">
                  <a:solidFill>
                    <a:srgbClr val="FF0000"/>
                  </a:solidFill>
                  <a:round/>
                  <a:headEnd/>
                  <a:tailEnd/>
                </a:ln>
              </p:spPr>
              <p:txBody>
                <a:bodyPr wrap="none"/>
                <a:lstStyle/>
                <a:p>
                  <a:endParaRPr lang="zh-CN" altLang="en-US"/>
                </a:p>
              </p:txBody>
            </p:sp>
            <p:sp>
              <p:nvSpPr>
                <p:cNvPr id="59418" name="Freeform 30">
                  <a:extLst>
                    <a:ext uri="{FF2B5EF4-FFF2-40B4-BE49-F238E27FC236}">
                      <a16:creationId xmlns:a16="http://schemas.microsoft.com/office/drawing/2014/main" id="{59E0B1F5-5C1F-412D-B304-4D1B395AC9A2}"/>
                    </a:ext>
                  </a:extLst>
                </p:cNvPr>
                <p:cNvSpPr>
                  <a:spLocks/>
                </p:cNvSpPr>
                <p:nvPr/>
              </p:nvSpPr>
              <p:spPr bwMode="auto">
                <a:xfrm>
                  <a:off x="4992" y="3120"/>
                  <a:ext cx="192" cy="672"/>
                </a:xfrm>
                <a:custGeom>
                  <a:avLst/>
                  <a:gdLst>
                    <a:gd name="T0" fmla="*/ 0 w 192"/>
                    <a:gd name="T1" fmla="*/ 336 h 672"/>
                    <a:gd name="T2" fmla="*/ 192 w 192"/>
                    <a:gd name="T3" fmla="*/ 0 h 672"/>
                    <a:gd name="T4" fmla="*/ 96 w 192"/>
                    <a:gd name="T5" fmla="*/ 432 h 672"/>
                    <a:gd name="T6" fmla="*/ 0 w 192"/>
                    <a:gd name="T7" fmla="*/ 672 h 672"/>
                    <a:gd name="T8" fmla="*/ 0 w 192"/>
                    <a:gd name="T9" fmla="*/ 336 h 672"/>
                    <a:gd name="T10" fmla="*/ 0 60000 65536"/>
                    <a:gd name="T11" fmla="*/ 0 60000 65536"/>
                    <a:gd name="T12" fmla="*/ 0 60000 65536"/>
                    <a:gd name="T13" fmla="*/ 0 60000 65536"/>
                    <a:gd name="T14" fmla="*/ 0 60000 65536"/>
                    <a:gd name="T15" fmla="*/ 0 w 192"/>
                    <a:gd name="T16" fmla="*/ 0 h 672"/>
                    <a:gd name="T17" fmla="*/ 192 w 192"/>
                    <a:gd name="T18" fmla="*/ 672 h 672"/>
                  </a:gdLst>
                  <a:ahLst/>
                  <a:cxnLst>
                    <a:cxn ang="T10">
                      <a:pos x="T0" y="T1"/>
                    </a:cxn>
                    <a:cxn ang="T11">
                      <a:pos x="T2" y="T3"/>
                    </a:cxn>
                    <a:cxn ang="T12">
                      <a:pos x="T4" y="T5"/>
                    </a:cxn>
                    <a:cxn ang="T13">
                      <a:pos x="T6" y="T7"/>
                    </a:cxn>
                    <a:cxn ang="T14">
                      <a:pos x="T8" y="T9"/>
                    </a:cxn>
                  </a:cxnLst>
                  <a:rect l="T15" t="T16" r="T17" b="T18"/>
                  <a:pathLst>
                    <a:path w="192" h="672">
                      <a:moveTo>
                        <a:pt x="0" y="336"/>
                      </a:moveTo>
                      <a:lnTo>
                        <a:pt x="192" y="0"/>
                      </a:lnTo>
                      <a:lnTo>
                        <a:pt x="96" y="432"/>
                      </a:lnTo>
                      <a:lnTo>
                        <a:pt x="0" y="672"/>
                      </a:lnTo>
                      <a:lnTo>
                        <a:pt x="0" y="336"/>
                      </a:lnTo>
                      <a:close/>
                    </a:path>
                  </a:pathLst>
                </a:custGeom>
                <a:solidFill>
                  <a:schemeClr val="accent1"/>
                </a:solidFill>
                <a:ln w="9525">
                  <a:solidFill>
                    <a:srgbClr val="FF0000"/>
                  </a:solidFill>
                  <a:round/>
                  <a:headEnd/>
                  <a:tailEnd/>
                </a:ln>
              </p:spPr>
              <p:txBody>
                <a:bodyPr wrap="none"/>
                <a:lstStyle/>
                <a:p>
                  <a:endParaRPr lang="zh-CN" altLang="en-US"/>
                </a:p>
              </p:txBody>
            </p:sp>
            <p:grpSp>
              <p:nvGrpSpPr>
                <p:cNvPr id="59419" name="Group 31">
                  <a:extLst>
                    <a:ext uri="{FF2B5EF4-FFF2-40B4-BE49-F238E27FC236}">
                      <a16:creationId xmlns:a16="http://schemas.microsoft.com/office/drawing/2014/main" id="{F2571D50-1812-4402-ACE1-8D7847CF50E6}"/>
                    </a:ext>
                  </a:extLst>
                </p:cNvPr>
                <p:cNvGrpSpPr>
                  <a:grpSpLocks/>
                </p:cNvGrpSpPr>
                <p:nvPr/>
              </p:nvGrpSpPr>
              <p:grpSpPr bwMode="auto">
                <a:xfrm>
                  <a:off x="4032" y="2448"/>
                  <a:ext cx="1536" cy="1632"/>
                  <a:chOff x="4032" y="2448"/>
                  <a:chExt cx="1536" cy="1632"/>
                </a:xfrm>
              </p:grpSpPr>
              <p:sp>
                <p:nvSpPr>
                  <p:cNvPr id="59420" name="Line 32">
                    <a:extLst>
                      <a:ext uri="{FF2B5EF4-FFF2-40B4-BE49-F238E27FC236}">
                        <a16:creationId xmlns:a16="http://schemas.microsoft.com/office/drawing/2014/main" id="{212F766A-791A-4AEB-9C93-E710A854FC73}"/>
                      </a:ext>
                    </a:extLst>
                  </p:cNvPr>
                  <p:cNvSpPr>
                    <a:spLocks noChangeShapeType="1"/>
                  </p:cNvSpPr>
                  <p:nvPr/>
                </p:nvSpPr>
                <p:spPr bwMode="auto">
                  <a:xfrm flipV="1">
                    <a:off x="4848" y="2496"/>
                    <a:ext cx="672" cy="624"/>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21" name="Line 33">
                    <a:extLst>
                      <a:ext uri="{FF2B5EF4-FFF2-40B4-BE49-F238E27FC236}">
                        <a16:creationId xmlns:a16="http://schemas.microsoft.com/office/drawing/2014/main" id="{131006A0-1FB1-4E92-BF05-4B6B64045883}"/>
                      </a:ext>
                    </a:extLst>
                  </p:cNvPr>
                  <p:cNvSpPr>
                    <a:spLocks noChangeShapeType="1"/>
                  </p:cNvSpPr>
                  <p:nvPr/>
                </p:nvSpPr>
                <p:spPr bwMode="auto">
                  <a:xfrm flipV="1">
                    <a:off x="5184" y="2496"/>
                    <a:ext cx="336" cy="624"/>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22" name="Line 34">
                    <a:extLst>
                      <a:ext uri="{FF2B5EF4-FFF2-40B4-BE49-F238E27FC236}">
                        <a16:creationId xmlns:a16="http://schemas.microsoft.com/office/drawing/2014/main" id="{D18F2A39-D8A7-407A-AB05-216ED94F4FCA}"/>
                      </a:ext>
                    </a:extLst>
                  </p:cNvPr>
                  <p:cNvSpPr>
                    <a:spLocks noChangeShapeType="1"/>
                  </p:cNvSpPr>
                  <p:nvPr/>
                </p:nvSpPr>
                <p:spPr bwMode="auto">
                  <a:xfrm flipV="1">
                    <a:off x="5088" y="2496"/>
                    <a:ext cx="432" cy="1056"/>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23" name="Line 35">
                    <a:extLst>
                      <a:ext uri="{FF2B5EF4-FFF2-40B4-BE49-F238E27FC236}">
                        <a16:creationId xmlns:a16="http://schemas.microsoft.com/office/drawing/2014/main" id="{4A6897FE-F729-4E2A-889A-E7CA1DB66313}"/>
                      </a:ext>
                    </a:extLst>
                  </p:cNvPr>
                  <p:cNvSpPr>
                    <a:spLocks noChangeShapeType="1"/>
                  </p:cNvSpPr>
                  <p:nvPr/>
                </p:nvSpPr>
                <p:spPr bwMode="auto">
                  <a:xfrm flipH="1" flipV="1">
                    <a:off x="4032" y="3264"/>
                    <a:ext cx="528" cy="96"/>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24" name="Line 36">
                    <a:extLst>
                      <a:ext uri="{FF2B5EF4-FFF2-40B4-BE49-F238E27FC236}">
                        <a16:creationId xmlns:a16="http://schemas.microsoft.com/office/drawing/2014/main" id="{67471201-A1A9-43F6-B14F-F331830A9E1E}"/>
                      </a:ext>
                    </a:extLst>
                  </p:cNvPr>
                  <p:cNvSpPr>
                    <a:spLocks noChangeShapeType="1"/>
                  </p:cNvSpPr>
                  <p:nvPr/>
                </p:nvSpPr>
                <p:spPr bwMode="auto">
                  <a:xfrm flipH="1" flipV="1">
                    <a:off x="4032" y="3264"/>
                    <a:ext cx="720" cy="384"/>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25" name="Line 37">
                    <a:extLst>
                      <a:ext uri="{FF2B5EF4-FFF2-40B4-BE49-F238E27FC236}">
                        <a16:creationId xmlns:a16="http://schemas.microsoft.com/office/drawing/2014/main" id="{14263798-8005-4D9F-8B0B-908E033E62FC}"/>
                      </a:ext>
                    </a:extLst>
                  </p:cNvPr>
                  <p:cNvSpPr>
                    <a:spLocks noChangeShapeType="1"/>
                  </p:cNvSpPr>
                  <p:nvPr/>
                </p:nvSpPr>
                <p:spPr bwMode="auto">
                  <a:xfrm flipH="1">
                    <a:off x="4032" y="3168"/>
                    <a:ext cx="768" cy="96"/>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26" name="Oval 38">
                    <a:extLst>
                      <a:ext uri="{FF2B5EF4-FFF2-40B4-BE49-F238E27FC236}">
                        <a16:creationId xmlns:a16="http://schemas.microsoft.com/office/drawing/2014/main" id="{67AF5EA5-1E93-4B39-AAC3-DF70ACFFD647}"/>
                      </a:ext>
                    </a:extLst>
                  </p:cNvPr>
                  <p:cNvSpPr>
                    <a:spLocks noChangeArrowheads="1"/>
                  </p:cNvSpPr>
                  <p:nvPr/>
                </p:nvSpPr>
                <p:spPr bwMode="auto">
                  <a:xfrm>
                    <a:off x="4032" y="3216"/>
                    <a:ext cx="96" cy="96"/>
                  </a:xfrm>
                  <a:prstGeom prst="ellipse">
                    <a:avLst/>
                  </a:prstGeom>
                  <a:solidFill>
                    <a:schemeClr val="accent2"/>
                  </a:solidFill>
                  <a:ln w="9525">
                    <a:solidFill>
                      <a:schemeClr val="accent2"/>
                    </a:solidFill>
                    <a:round/>
                    <a:headEnd/>
                    <a:tailEnd/>
                  </a:ln>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59427" name="Oval 39">
                    <a:extLst>
                      <a:ext uri="{FF2B5EF4-FFF2-40B4-BE49-F238E27FC236}">
                        <a16:creationId xmlns:a16="http://schemas.microsoft.com/office/drawing/2014/main" id="{1FF7E795-41AD-4E96-A5A7-E0503BB42688}"/>
                      </a:ext>
                    </a:extLst>
                  </p:cNvPr>
                  <p:cNvSpPr>
                    <a:spLocks noChangeArrowheads="1"/>
                  </p:cNvSpPr>
                  <p:nvPr/>
                </p:nvSpPr>
                <p:spPr bwMode="auto">
                  <a:xfrm>
                    <a:off x="5472" y="2448"/>
                    <a:ext cx="96" cy="96"/>
                  </a:xfrm>
                  <a:prstGeom prst="ellipse">
                    <a:avLst/>
                  </a:prstGeom>
                  <a:solidFill>
                    <a:schemeClr val="accent2"/>
                  </a:solidFill>
                  <a:ln w="9525">
                    <a:solidFill>
                      <a:schemeClr val="accent2"/>
                    </a:solidFill>
                    <a:round/>
                    <a:headEnd/>
                    <a:tailEnd/>
                  </a:ln>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59428" name="Line 40">
                    <a:extLst>
                      <a:ext uri="{FF2B5EF4-FFF2-40B4-BE49-F238E27FC236}">
                        <a16:creationId xmlns:a16="http://schemas.microsoft.com/office/drawing/2014/main" id="{E6E64CF3-92F7-49FA-8194-9E1B243A482B}"/>
                      </a:ext>
                    </a:extLst>
                  </p:cNvPr>
                  <p:cNvSpPr>
                    <a:spLocks noChangeShapeType="1"/>
                  </p:cNvSpPr>
                  <p:nvPr/>
                </p:nvSpPr>
                <p:spPr bwMode="auto">
                  <a:xfrm>
                    <a:off x="4752" y="3648"/>
                    <a:ext cx="240" cy="384"/>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29" name="Line 41">
                    <a:extLst>
                      <a:ext uri="{FF2B5EF4-FFF2-40B4-BE49-F238E27FC236}">
                        <a16:creationId xmlns:a16="http://schemas.microsoft.com/office/drawing/2014/main" id="{A1944516-8C91-4561-B9B8-889575EF2DAE}"/>
                      </a:ext>
                    </a:extLst>
                  </p:cNvPr>
                  <p:cNvSpPr>
                    <a:spLocks noChangeShapeType="1"/>
                  </p:cNvSpPr>
                  <p:nvPr/>
                </p:nvSpPr>
                <p:spPr bwMode="auto">
                  <a:xfrm>
                    <a:off x="4992" y="3792"/>
                    <a:ext cx="0" cy="24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30" name="Oval 42">
                    <a:extLst>
                      <a:ext uri="{FF2B5EF4-FFF2-40B4-BE49-F238E27FC236}">
                        <a16:creationId xmlns:a16="http://schemas.microsoft.com/office/drawing/2014/main" id="{181AB8F8-9FE1-4158-B189-D62A672C3937}"/>
                      </a:ext>
                    </a:extLst>
                  </p:cNvPr>
                  <p:cNvSpPr>
                    <a:spLocks noChangeArrowheads="1"/>
                  </p:cNvSpPr>
                  <p:nvPr/>
                </p:nvSpPr>
                <p:spPr bwMode="auto">
                  <a:xfrm>
                    <a:off x="4944" y="3984"/>
                    <a:ext cx="96" cy="96"/>
                  </a:xfrm>
                  <a:prstGeom prst="ellipse">
                    <a:avLst/>
                  </a:prstGeom>
                  <a:solidFill>
                    <a:schemeClr val="accent2"/>
                  </a:solidFill>
                  <a:ln w="9525">
                    <a:solidFill>
                      <a:schemeClr val="accent2"/>
                    </a:solidFill>
                    <a:round/>
                    <a:headEnd/>
                    <a:tailEnd/>
                  </a:ln>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grpSp>
          </p:grpSp>
        </p:grpSp>
      </p:grpSp>
      <p:sp>
        <p:nvSpPr>
          <p:cNvPr id="59410" name="日期占位符 2">
            <a:extLst>
              <a:ext uri="{FF2B5EF4-FFF2-40B4-BE49-F238E27FC236}">
                <a16:creationId xmlns:a16="http://schemas.microsoft.com/office/drawing/2014/main" id="{8568AF47-9B9D-439C-BA8C-80068B50686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3E2FEDA8-48C5-4108-AE40-DBCA7C7AD727}"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linds(horizontal)">
                                      <p:cBhvr>
                                        <p:cTn id="7" dur="500"/>
                                        <p:tgtEl>
                                          <p:spTgt spid="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heckerboard(across)">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heckerboard(across)">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checkerboard(across)">
                                      <p:cBhvr>
                                        <p:cTn id="27" dur="5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checkerboard(across)">
                                      <p:cBhvr>
                                        <p:cTn id="32" dur="500"/>
                                        <p:tgtEl>
                                          <p:spTgt spid="1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checkerboard(across)">
                                      <p:cBhvr>
                                        <p:cTn id="37" dur="500"/>
                                        <p:tgtEl>
                                          <p:spTgt spid="1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checkerboard(across)">
                                      <p:cBhvr>
                                        <p:cTn id="42" dur="500"/>
                                        <p:tgtEl>
                                          <p:spTgt spid="1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 presetClass="entr" presetSubtype="1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checkerboard(across)">
                                      <p:cBhvr>
                                        <p:cTn id="47" dur="500"/>
                                        <p:tgtEl>
                                          <p:spTgt spid="1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 presetClass="entr" presetSubtype="1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checkerboard(across)">
                                      <p:cBhvr>
                                        <p:cTn id="52" dur="500"/>
                                        <p:tgtEl>
                                          <p:spTgt spid="1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5" presetClass="entr" presetSubtype="1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checkerboard(across)">
                                      <p:cBhvr>
                                        <p:cTn id="57" dur="500"/>
                                        <p:tgtEl>
                                          <p:spTgt spid="1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5" presetClass="entr" presetSubtype="10" fill="hold" grpId="0" nodeType="clickEffect">
                                  <p:stCondLst>
                                    <p:cond delay="0"/>
                                  </p:stCondLst>
                                  <p:childTnLst>
                                    <p:set>
                                      <p:cBhvr>
                                        <p:cTn id="61" dur="1" fill="hold">
                                          <p:stCondLst>
                                            <p:cond delay="0"/>
                                          </p:stCondLst>
                                        </p:cTn>
                                        <p:tgtEl>
                                          <p:spTgt spid="98"/>
                                        </p:tgtEl>
                                        <p:attrNameLst>
                                          <p:attrName>style.visibility</p:attrName>
                                        </p:attrNameLst>
                                      </p:cBhvr>
                                      <p:to>
                                        <p:strVal val="visible"/>
                                      </p:to>
                                    </p:set>
                                    <p:animEffect transition="in" filter="checkerboard(across)">
                                      <p:cBhvr>
                                        <p:cTn id="62" dur="500"/>
                                        <p:tgtEl>
                                          <p:spTgt spid="98"/>
                                        </p:tgtEl>
                                      </p:cBhvr>
                                    </p:animEffect>
                                  </p:childTnLst>
                                </p:cTn>
                              </p:par>
                              <p:par>
                                <p:cTn id="63" presetID="5" presetClass="entr" presetSubtype="10" fill="hold" grpId="0" nodeType="withEffect">
                                  <p:stCondLst>
                                    <p:cond delay="0"/>
                                  </p:stCondLst>
                                  <p:childTnLst>
                                    <p:set>
                                      <p:cBhvr>
                                        <p:cTn id="64" dur="1" fill="hold">
                                          <p:stCondLst>
                                            <p:cond delay="0"/>
                                          </p:stCondLst>
                                        </p:cTn>
                                        <p:tgtEl>
                                          <p:spTgt spid="99"/>
                                        </p:tgtEl>
                                        <p:attrNameLst>
                                          <p:attrName>style.visibility</p:attrName>
                                        </p:attrNameLst>
                                      </p:cBhvr>
                                      <p:to>
                                        <p:strVal val="visible"/>
                                      </p:to>
                                    </p:set>
                                    <p:animEffect transition="in" filter="checkerboard(across)">
                                      <p:cBhvr>
                                        <p:cTn id="65"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98" grpId="0" animBg="1"/>
      <p:bldP spid="9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6">
            <a:extLst>
              <a:ext uri="{FF2B5EF4-FFF2-40B4-BE49-F238E27FC236}">
                <a16:creationId xmlns:a16="http://schemas.microsoft.com/office/drawing/2014/main" id="{D44140E1-5E3D-4DC6-A2F9-281C721444C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7146C3BE-6501-4449-9B55-698B268F158B}" type="slidenum">
              <a:rPr lang="zh-CN" altLang="en-US" sz="1400" smtClean="0">
                <a:latin typeface="Arial" panose="020B0604020202020204" pitchFamily="34" charset="0"/>
                <a:ea typeface="宋体" panose="02010600030101010101" pitchFamily="2" charset="-122"/>
              </a:rPr>
              <a:pPr>
                <a:spcBef>
                  <a:spcPct val="0"/>
                </a:spcBef>
                <a:buFontTx/>
                <a:buNone/>
              </a:pPr>
              <a:t>46</a:t>
            </a:fld>
            <a:endParaRPr lang="en-US" altLang="zh-CN" sz="1400" dirty="0">
              <a:latin typeface="Arial" panose="020B0604020202020204" pitchFamily="34" charset="0"/>
              <a:ea typeface="宋体" panose="02010600030101010101" pitchFamily="2" charset="-122"/>
            </a:endParaRPr>
          </a:p>
        </p:txBody>
      </p:sp>
      <p:sp>
        <p:nvSpPr>
          <p:cNvPr id="4099" name="AutoShape 3">
            <a:extLst>
              <a:ext uri="{FF2B5EF4-FFF2-40B4-BE49-F238E27FC236}">
                <a16:creationId xmlns:a16="http://schemas.microsoft.com/office/drawing/2014/main" id="{A49D764E-40E0-479C-BC22-6127EA882569}"/>
              </a:ext>
            </a:extLst>
          </p:cNvPr>
          <p:cNvSpPr>
            <a:spLocks noChangeArrowheads="1"/>
          </p:cNvSpPr>
          <p:nvPr/>
        </p:nvSpPr>
        <p:spPr bwMode="auto">
          <a:xfrm>
            <a:off x="1082675" y="2311400"/>
            <a:ext cx="369888" cy="450850"/>
          </a:xfrm>
          <a:prstGeom prst="downArrow">
            <a:avLst>
              <a:gd name="adj1" fmla="val 50000"/>
              <a:gd name="adj2" fmla="val 52897"/>
            </a:avLst>
          </a:prstGeom>
          <a:solidFill>
            <a:schemeClr val="bg1"/>
          </a:solidFill>
          <a:ln w="9525">
            <a:solidFill>
              <a:schemeClr val="bg2"/>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4100" name="AutoShape 4">
            <a:extLst>
              <a:ext uri="{FF2B5EF4-FFF2-40B4-BE49-F238E27FC236}">
                <a16:creationId xmlns:a16="http://schemas.microsoft.com/office/drawing/2014/main" id="{B7FC24B7-37E0-414B-AC7C-701A8E190DCA}"/>
              </a:ext>
            </a:extLst>
          </p:cNvPr>
          <p:cNvSpPr>
            <a:spLocks noChangeArrowheads="1"/>
          </p:cNvSpPr>
          <p:nvPr/>
        </p:nvSpPr>
        <p:spPr bwMode="auto">
          <a:xfrm>
            <a:off x="1054100" y="4886325"/>
            <a:ext cx="369888" cy="473075"/>
          </a:xfrm>
          <a:prstGeom prst="downArrow">
            <a:avLst>
              <a:gd name="adj1" fmla="val 50000"/>
              <a:gd name="adj2" fmla="val 58152"/>
            </a:avLst>
          </a:prstGeom>
          <a:solidFill>
            <a:schemeClr val="bg1"/>
          </a:solidFill>
          <a:ln w="9525">
            <a:solidFill>
              <a:schemeClr val="bg2"/>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4101" name="AutoShape 5">
            <a:extLst>
              <a:ext uri="{FF2B5EF4-FFF2-40B4-BE49-F238E27FC236}">
                <a16:creationId xmlns:a16="http://schemas.microsoft.com/office/drawing/2014/main" id="{945C2BF2-568F-4FBA-9E77-16E3D25C8DE7}"/>
              </a:ext>
            </a:extLst>
          </p:cNvPr>
          <p:cNvSpPr>
            <a:spLocks noChangeArrowheads="1"/>
          </p:cNvSpPr>
          <p:nvPr/>
        </p:nvSpPr>
        <p:spPr bwMode="auto">
          <a:xfrm>
            <a:off x="1025525" y="5818188"/>
            <a:ext cx="369888" cy="469900"/>
          </a:xfrm>
          <a:prstGeom prst="downArrow">
            <a:avLst>
              <a:gd name="adj1" fmla="val 50000"/>
              <a:gd name="adj2" fmla="val 31760"/>
            </a:avLst>
          </a:prstGeom>
          <a:solidFill>
            <a:schemeClr val="bg1"/>
          </a:solidFill>
          <a:ln w="9525">
            <a:solidFill>
              <a:schemeClr val="bg2"/>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grpSp>
        <p:nvGrpSpPr>
          <p:cNvPr id="4102" name="Group 7">
            <a:extLst>
              <a:ext uri="{FF2B5EF4-FFF2-40B4-BE49-F238E27FC236}">
                <a16:creationId xmlns:a16="http://schemas.microsoft.com/office/drawing/2014/main" id="{7F25A419-8CAB-4559-9F75-FA7E31B978E2}"/>
              </a:ext>
            </a:extLst>
          </p:cNvPr>
          <p:cNvGrpSpPr>
            <a:grpSpLocks/>
          </p:cNvGrpSpPr>
          <p:nvPr/>
        </p:nvGrpSpPr>
        <p:grpSpPr bwMode="auto">
          <a:xfrm>
            <a:off x="374650" y="5349875"/>
            <a:ext cx="1711325" cy="476250"/>
            <a:chOff x="4368" y="3216"/>
            <a:chExt cx="960" cy="351"/>
          </a:xfrm>
        </p:grpSpPr>
        <p:sp>
          <p:nvSpPr>
            <p:cNvPr id="4127" name="Rectangle 8">
              <a:extLst>
                <a:ext uri="{FF2B5EF4-FFF2-40B4-BE49-F238E27FC236}">
                  <a16:creationId xmlns:a16="http://schemas.microsoft.com/office/drawing/2014/main" id="{25EAEB0C-5C5C-454A-9451-882561F36E7B}"/>
                </a:ext>
              </a:extLst>
            </p:cNvPr>
            <p:cNvSpPr>
              <a:spLocks noChangeArrowheads="1"/>
            </p:cNvSpPr>
            <p:nvPr/>
          </p:nvSpPr>
          <p:spPr bwMode="auto">
            <a:xfrm>
              <a:off x="4416" y="3216"/>
              <a:ext cx="912" cy="288"/>
            </a:xfrm>
            <a:prstGeom prst="rect">
              <a:avLst/>
            </a:prstGeom>
            <a:solidFill>
              <a:schemeClr val="accent1"/>
            </a:solidFill>
            <a:ln w="28575">
              <a:solidFill>
                <a:schemeClr val="bg1"/>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798729" name="Text Box 9">
              <a:extLst>
                <a:ext uri="{FF2B5EF4-FFF2-40B4-BE49-F238E27FC236}">
                  <a16:creationId xmlns:a16="http://schemas.microsoft.com/office/drawing/2014/main" id="{C7BF787B-C8ED-4502-8E79-800DD039A639}"/>
                </a:ext>
              </a:extLst>
            </p:cNvPr>
            <p:cNvSpPr txBox="1">
              <a:spLocks noChangeArrowheads="1"/>
            </p:cNvSpPr>
            <p:nvPr/>
          </p:nvSpPr>
          <p:spPr bwMode="auto">
            <a:xfrm>
              <a:off x="4368" y="3227"/>
              <a:ext cx="881" cy="340"/>
            </a:xfrm>
            <a:prstGeom prst="rect">
              <a:avLst/>
            </a:prstGeom>
            <a:noFill/>
            <a:ln w="9525">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dirty="0">
                  <a:solidFill>
                    <a:schemeClr val="tx1"/>
                  </a:solidFill>
                  <a:effectLst>
                    <a:outerShdw blurRad="38100" dist="38100" dir="2700000" algn="tl">
                      <a:srgbClr val="C0C0C0"/>
                    </a:outerShdw>
                  </a:effectLst>
                  <a:latin typeface="黑体" pitchFamily="2" charset="-122"/>
                  <a:ea typeface="黑体" pitchFamily="2" charset="-122"/>
                </a:rPr>
                <a:t>视口变换</a:t>
              </a:r>
              <a:endParaRPr lang="en-US" altLang="zh-CN" sz="2400" dirty="0">
                <a:solidFill>
                  <a:schemeClr val="tx1"/>
                </a:solidFill>
                <a:effectLst>
                  <a:outerShdw blurRad="38100" dist="38100" dir="2700000" algn="tl">
                    <a:srgbClr val="C0C0C0"/>
                  </a:outerShdw>
                </a:effectLst>
                <a:latin typeface="黑体" pitchFamily="2" charset="-122"/>
                <a:ea typeface="黑体" pitchFamily="2" charset="-122"/>
              </a:endParaRPr>
            </a:p>
          </p:txBody>
        </p:sp>
      </p:grpSp>
      <p:grpSp>
        <p:nvGrpSpPr>
          <p:cNvPr id="4103" name="Group 14">
            <a:extLst>
              <a:ext uri="{FF2B5EF4-FFF2-40B4-BE49-F238E27FC236}">
                <a16:creationId xmlns:a16="http://schemas.microsoft.com/office/drawing/2014/main" id="{B77885D2-3DC8-42F3-8FCD-4D3B191AC1C1}"/>
              </a:ext>
            </a:extLst>
          </p:cNvPr>
          <p:cNvGrpSpPr>
            <a:grpSpLocks/>
          </p:cNvGrpSpPr>
          <p:nvPr/>
        </p:nvGrpSpPr>
        <p:grpSpPr bwMode="auto">
          <a:xfrm>
            <a:off x="466725" y="1909763"/>
            <a:ext cx="1660525" cy="461962"/>
            <a:chOff x="4368" y="1680"/>
            <a:chExt cx="1008" cy="410"/>
          </a:xfrm>
        </p:grpSpPr>
        <p:sp>
          <p:nvSpPr>
            <p:cNvPr id="4125" name="Rectangle 15">
              <a:extLst>
                <a:ext uri="{FF2B5EF4-FFF2-40B4-BE49-F238E27FC236}">
                  <a16:creationId xmlns:a16="http://schemas.microsoft.com/office/drawing/2014/main" id="{67C93FB8-F42C-4856-8C7C-E9BBEE75E867}"/>
                </a:ext>
              </a:extLst>
            </p:cNvPr>
            <p:cNvSpPr>
              <a:spLocks noChangeArrowheads="1"/>
            </p:cNvSpPr>
            <p:nvPr/>
          </p:nvSpPr>
          <p:spPr bwMode="auto">
            <a:xfrm>
              <a:off x="4416" y="1680"/>
              <a:ext cx="912" cy="287"/>
            </a:xfrm>
            <a:prstGeom prst="rect">
              <a:avLst/>
            </a:prstGeom>
            <a:solidFill>
              <a:schemeClr val="accent1"/>
            </a:solidFill>
            <a:ln w="28575">
              <a:solidFill>
                <a:schemeClr val="bg1"/>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798736" name="Text Box 16">
              <a:extLst>
                <a:ext uri="{FF2B5EF4-FFF2-40B4-BE49-F238E27FC236}">
                  <a16:creationId xmlns:a16="http://schemas.microsoft.com/office/drawing/2014/main" id="{DDBFDE59-44A9-4566-B9A8-7F7970E39094}"/>
                </a:ext>
              </a:extLst>
            </p:cNvPr>
            <p:cNvSpPr txBox="1">
              <a:spLocks noChangeArrowheads="1"/>
            </p:cNvSpPr>
            <p:nvPr/>
          </p:nvSpPr>
          <p:spPr bwMode="auto">
            <a:xfrm>
              <a:off x="4368" y="1680"/>
              <a:ext cx="1008" cy="410"/>
            </a:xfrm>
            <a:prstGeom prst="rect">
              <a:avLst/>
            </a:prstGeom>
            <a:noFill/>
            <a:ln w="9525">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dirty="0">
                  <a:solidFill>
                    <a:schemeClr val="tx1"/>
                  </a:solidFill>
                  <a:effectLst>
                    <a:outerShdw blurRad="38100" dist="38100" dir="2700000" algn="tl">
                      <a:srgbClr val="C0C0C0"/>
                    </a:outerShdw>
                  </a:effectLst>
                  <a:latin typeface="黑体" pitchFamily="2" charset="-122"/>
                  <a:ea typeface="黑体" pitchFamily="2" charset="-122"/>
                </a:rPr>
                <a:t>观察变换</a:t>
              </a:r>
              <a:endParaRPr lang="en-US" altLang="zh-CN" sz="2400" dirty="0">
                <a:solidFill>
                  <a:schemeClr val="tx1"/>
                </a:solidFill>
                <a:effectLst>
                  <a:outerShdw blurRad="38100" dist="38100" dir="2700000" algn="tl">
                    <a:srgbClr val="C0C0C0"/>
                  </a:outerShdw>
                </a:effectLst>
                <a:latin typeface="黑体" pitchFamily="2" charset="-122"/>
                <a:ea typeface="黑体" pitchFamily="2" charset="-122"/>
              </a:endParaRPr>
            </a:p>
          </p:txBody>
        </p:sp>
      </p:grpSp>
      <p:grpSp>
        <p:nvGrpSpPr>
          <p:cNvPr id="4104" name="Group 17">
            <a:extLst>
              <a:ext uri="{FF2B5EF4-FFF2-40B4-BE49-F238E27FC236}">
                <a16:creationId xmlns:a16="http://schemas.microsoft.com/office/drawing/2014/main" id="{C2236344-1DE3-40F9-B8BA-8C70C4E3B8C1}"/>
              </a:ext>
            </a:extLst>
          </p:cNvPr>
          <p:cNvGrpSpPr>
            <a:grpSpLocks/>
          </p:cNvGrpSpPr>
          <p:nvPr/>
        </p:nvGrpSpPr>
        <p:grpSpPr bwMode="auto">
          <a:xfrm>
            <a:off x="558800" y="3524250"/>
            <a:ext cx="1568450" cy="460375"/>
            <a:chOff x="4368" y="2448"/>
            <a:chExt cx="960" cy="340"/>
          </a:xfrm>
        </p:grpSpPr>
        <p:sp>
          <p:nvSpPr>
            <p:cNvPr id="4123" name="Rectangle 18">
              <a:extLst>
                <a:ext uri="{FF2B5EF4-FFF2-40B4-BE49-F238E27FC236}">
                  <a16:creationId xmlns:a16="http://schemas.microsoft.com/office/drawing/2014/main" id="{C68A61A9-2F48-4294-8AF9-1A3D0883D070}"/>
                </a:ext>
              </a:extLst>
            </p:cNvPr>
            <p:cNvSpPr>
              <a:spLocks noChangeArrowheads="1"/>
            </p:cNvSpPr>
            <p:nvPr/>
          </p:nvSpPr>
          <p:spPr bwMode="auto">
            <a:xfrm>
              <a:off x="4368" y="2448"/>
              <a:ext cx="912" cy="288"/>
            </a:xfrm>
            <a:prstGeom prst="rect">
              <a:avLst/>
            </a:prstGeom>
            <a:solidFill>
              <a:schemeClr val="accent1"/>
            </a:solidFill>
            <a:ln w="28575">
              <a:solidFill>
                <a:schemeClr val="bg1"/>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798739" name="Text Box 19">
              <a:extLst>
                <a:ext uri="{FF2B5EF4-FFF2-40B4-BE49-F238E27FC236}">
                  <a16:creationId xmlns:a16="http://schemas.microsoft.com/office/drawing/2014/main" id="{6F86FEC7-8BAF-4B70-B29E-24B70EB887C5}"/>
                </a:ext>
              </a:extLst>
            </p:cNvPr>
            <p:cNvSpPr txBox="1">
              <a:spLocks noChangeArrowheads="1"/>
            </p:cNvSpPr>
            <p:nvPr/>
          </p:nvSpPr>
          <p:spPr bwMode="auto">
            <a:xfrm>
              <a:off x="4368" y="2448"/>
              <a:ext cx="960" cy="340"/>
            </a:xfrm>
            <a:prstGeom prst="rect">
              <a:avLst/>
            </a:prstGeom>
            <a:noFill/>
            <a:ln w="9525">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dirty="0">
                  <a:solidFill>
                    <a:srgbClr val="1D1DFF"/>
                  </a:solidFill>
                  <a:effectLst>
                    <a:outerShdw blurRad="38100" dist="38100" dir="2700000" algn="tl">
                      <a:srgbClr val="C0C0C0"/>
                    </a:outerShdw>
                  </a:effectLst>
                  <a:latin typeface="黑体" pitchFamily="2" charset="-122"/>
                  <a:ea typeface="黑体" pitchFamily="2" charset="-122"/>
                </a:rPr>
                <a:t>投影变换</a:t>
              </a:r>
              <a:endParaRPr lang="en-US" altLang="zh-CN" sz="2400" dirty="0">
                <a:solidFill>
                  <a:srgbClr val="1D1DFF"/>
                </a:solidFill>
                <a:effectLst>
                  <a:outerShdw blurRad="38100" dist="38100" dir="2700000" algn="tl">
                    <a:srgbClr val="C0C0C0"/>
                  </a:outerShdw>
                </a:effectLst>
                <a:latin typeface="黑体" pitchFamily="2" charset="-122"/>
                <a:ea typeface="黑体" pitchFamily="2" charset="-122"/>
              </a:endParaRPr>
            </a:p>
          </p:txBody>
        </p:sp>
      </p:grpSp>
      <p:sp>
        <p:nvSpPr>
          <p:cNvPr id="798740" name="Text Box 20">
            <a:extLst>
              <a:ext uri="{FF2B5EF4-FFF2-40B4-BE49-F238E27FC236}">
                <a16:creationId xmlns:a16="http://schemas.microsoft.com/office/drawing/2014/main" id="{77C26536-B697-4DD2-953E-87926DFBDB40}"/>
              </a:ext>
            </a:extLst>
          </p:cNvPr>
          <p:cNvSpPr txBox="1">
            <a:spLocks noChangeArrowheads="1"/>
          </p:cNvSpPr>
          <p:nvPr/>
        </p:nvSpPr>
        <p:spPr bwMode="auto">
          <a:xfrm>
            <a:off x="574675" y="1084263"/>
            <a:ext cx="1539875" cy="461962"/>
          </a:xfrm>
          <a:prstGeom prst="rect">
            <a:avLst/>
          </a:prstGeom>
          <a:noFill/>
          <a:ln w="9525">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dirty="0">
                <a:solidFill>
                  <a:schemeClr val="tx1"/>
                </a:solidFill>
                <a:effectLst>
                  <a:outerShdw blurRad="38100" dist="38100" dir="2700000" algn="tl">
                    <a:srgbClr val="C0C0C0"/>
                  </a:outerShdw>
                </a:effectLst>
                <a:latin typeface="Times New Roman" pitchFamily="18" charset="0"/>
                <a:ea typeface="宋体" charset="-122"/>
              </a:rPr>
              <a:t>世界坐标</a:t>
            </a:r>
          </a:p>
        </p:txBody>
      </p:sp>
      <p:sp>
        <p:nvSpPr>
          <p:cNvPr id="798741" name="Text Box 21">
            <a:extLst>
              <a:ext uri="{FF2B5EF4-FFF2-40B4-BE49-F238E27FC236}">
                <a16:creationId xmlns:a16="http://schemas.microsoft.com/office/drawing/2014/main" id="{8761F832-0DDD-4045-BD14-A4276C2252C9}"/>
              </a:ext>
            </a:extLst>
          </p:cNvPr>
          <p:cNvSpPr txBox="1">
            <a:spLocks noChangeArrowheads="1"/>
          </p:cNvSpPr>
          <p:nvPr/>
        </p:nvSpPr>
        <p:spPr bwMode="auto">
          <a:xfrm>
            <a:off x="400050" y="2765425"/>
            <a:ext cx="1654175" cy="461963"/>
          </a:xfrm>
          <a:prstGeom prst="rect">
            <a:avLst/>
          </a:prstGeom>
          <a:noFill/>
          <a:ln w="9525">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dirty="0">
                <a:solidFill>
                  <a:schemeClr val="tx1"/>
                </a:solidFill>
                <a:effectLst>
                  <a:outerShdw blurRad="38100" dist="38100" dir="2700000" algn="tl">
                    <a:srgbClr val="C0C0C0"/>
                  </a:outerShdw>
                </a:effectLst>
                <a:latin typeface="Times New Roman" pitchFamily="18" charset="0"/>
                <a:ea typeface="宋体" charset="-122"/>
              </a:rPr>
              <a:t>观察坐标</a:t>
            </a:r>
          </a:p>
        </p:txBody>
      </p:sp>
      <p:sp>
        <p:nvSpPr>
          <p:cNvPr id="798742" name="Text Box 22">
            <a:extLst>
              <a:ext uri="{FF2B5EF4-FFF2-40B4-BE49-F238E27FC236}">
                <a16:creationId xmlns:a16="http://schemas.microsoft.com/office/drawing/2014/main" id="{7A491893-E3C3-4D70-9D39-0EACE75E21B5}"/>
              </a:ext>
            </a:extLst>
          </p:cNvPr>
          <p:cNvSpPr txBox="1">
            <a:spLocks noChangeArrowheads="1"/>
          </p:cNvSpPr>
          <p:nvPr/>
        </p:nvSpPr>
        <p:spPr bwMode="auto">
          <a:xfrm>
            <a:off x="523875" y="4418013"/>
            <a:ext cx="1552575" cy="461962"/>
          </a:xfrm>
          <a:prstGeom prst="rect">
            <a:avLst/>
          </a:prstGeom>
          <a:noFill/>
          <a:ln w="9525">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dirty="0">
                <a:solidFill>
                  <a:schemeClr val="tx1"/>
                </a:solidFill>
                <a:effectLst>
                  <a:outerShdw blurRad="38100" dist="38100" dir="2700000" algn="tl">
                    <a:srgbClr val="C0C0C0"/>
                  </a:outerShdw>
                </a:effectLst>
                <a:latin typeface="Times New Roman" pitchFamily="18" charset="0"/>
                <a:ea typeface="宋体" charset="-122"/>
              </a:rPr>
              <a:t>投影坐标</a:t>
            </a:r>
          </a:p>
        </p:txBody>
      </p:sp>
      <p:sp>
        <p:nvSpPr>
          <p:cNvPr id="798743" name="Text Box 23">
            <a:extLst>
              <a:ext uri="{FF2B5EF4-FFF2-40B4-BE49-F238E27FC236}">
                <a16:creationId xmlns:a16="http://schemas.microsoft.com/office/drawing/2014/main" id="{259DE467-0C3A-4034-81D9-B373E8EA2B69}"/>
              </a:ext>
            </a:extLst>
          </p:cNvPr>
          <p:cNvSpPr txBox="1">
            <a:spLocks noChangeArrowheads="1"/>
          </p:cNvSpPr>
          <p:nvPr/>
        </p:nvSpPr>
        <p:spPr bwMode="auto">
          <a:xfrm>
            <a:off x="476250" y="6254750"/>
            <a:ext cx="1558925" cy="461963"/>
          </a:xfrm>
          <a:prstGeom prst="rect">
            <a:avLst/>
          </a:prstGeom>
          <a:noFill/>
          <a:ln w="9525">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dirty="0">
                <a:solidFill>
                  <a:schemeClr val="tx1"/>
                </a:solidFill>
                <a:effectLst>
                  <a:outerShdw blurRad="38100" dist="38100" dir="2700000" algn="tl">
                    <a:srgbClr val="C0C0C0"/>
                  </a:outerShdw>
                </a:effectLst>
                <a:latin typeface="Times New Roman" pitchFamily="18" charset="0"/>
                <a:ea typeface="宋体" charset="-122"/>
              </a:rPr>
              <a:t>屏幕坐标</a:t>
            </a:r>
          </a:p>
        </p:txBody>
      </p:sp>
      <p:sp>
        <p:nvSpPr>
          <p:cNvPr id="4109" name="Rectangle 29">
            <a:extLst>
              <a:ext uri="{FF2B5EF4-FFF2-40B4-BE49-F238E27FC236}">
                <a16:creationId xmlns:a16="http://schemas.microsoft.com/office/drawing/2014/main" id="{48CB1535-BAC5-49EC-8433-5106F72131E1}"/>
              </a:ext>
            </a:extLst>
          </p:cNvPr>
          <p:cNvSpPr>
            <a:spLocks noChangeArrowheads="1"/>
          </p:cNvSpPr>
          <p:nvPr/>
        </p:nvSpPr>
        <p:spPr bwMode="auto">
          <a:xfrm>
            <a:off x="403225" y="1600200"/>
            <a:ext cx="1749425" cy="952500"/>
          </a:xfrm>
          <a:prstGeom prst="rect">
            <a:avLst/>
          </a:prstGeom>
          <a:noFill/>
          <a:ln w="127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4110" name="Rectangle 34">
            <a:extLst>
              <a:ext uri="{FF2B5EF4-FFF2-40B4-BE49-F238E27FC236}">
                <a16:creationId xmlns:a16="http://schemas.microsoft.com/office/drawing/2014/main" id="{B809A068-FA59-48DA-B160-3349D0F8EA95}"/>
              </a:ext>
            </a:extLst>
          </p:cNvPr>
          <p:cNvSpPr>
            <a:spLocks noChangeArrowheads="1"/>
          </p:cNvSpPr>
          <p:nvPr/>
        </p:nvSpPr>
        <p:spPr bwMode="auto">
          <a:xfrm>
            <a:off x="403225" y="3248025"/>
            <a:ext cx="1758950" cy="1057275"/>
          </a:xfrm>
          <a:prstGeom prst="rect">
            <a:avLst/>
          </a:prstGeom>
          <a:noFill/>
          <a:ln w="127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4111" name="Rectangle 39">
            <a:extLst>
              <a:ext uri="{FF2B5EF4-FFF2-40B4-BE49-F238E27FC236}">
                <a16:creationId xmlns:a16="http://schemas.microsoft.com/office/drawing/2014/main" id="{DBEA8CF3-BE8A-4F82-AC34-DD407A7E61F1}"/>
              </a:ext>
            </a:extLst>
          </p:cNvPr>
          <p:cNvSpPr>
            <a:spLocks noChangeArrowheads="1"/>
          </p:cNvSpPr>
          <p:nvPr/>
        </p:nvSpPr>
        <p:spPr bwMode="auto">
          <a:xfrm>
            <a:off x="403225" y="5086350"/>
            <a:ext cx="1778000" cy="1038225"/>
          </a:xfrm>
          <a:prstGeom prst="rect">
            <a:avLst/>
          </a:prstGeom>
          <a:noFill/>
          <a:ln w="127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pic>
        <p:nvPicPr>
          <p:cNvPr id="4112" name="Picture 46">
            <a:extLst>
              <a:ext uri="{FF2B5EF4-FFF2-40B4-BE49-F238E27FC236}">
                <a16:creationId xmlns:a16="http://schemas.microsoft.com/office/drawing/2014/main" id="{80B168CD-B17D-47B9-AA57-5B6D17F3F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163" t="13907" r="20766" b="50000"/>
          <a:stretch>
            <a:fillRect/>
          </a:stretch>
        </p:blipFill>
        <p:spPr bwMode="auto">
          <a:xfrm>
            <a:off x="5535613" y="401638"/>
            <a:ext cx="4370387" cy="300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pic>
      <p:sp>
        <p:nvSpPr>
          <p:cNvPr id="4113" name="Rectangle 47">
            <a:extLst>
              <a:ext uri="{FF2B5EF4-FFF2-40B4-BE49-F238E27FC236}">
                <a16:creationId xmlns:a16="http://schemas.microsoft.com/office/drawing/2014/main" id="{C9823BF6-29BC-4DDE-9BFE-F18E40E02475}"/>
              </a:ext>
            </a:extLst>
          </p:cNvPr>
          <p:cNvSpPr>
            <a:spLocks noGrp="1" noChangeArrowheads="1"/>
          </p:cNvSpPr>
          <p:nvPr>
            <p:ph type="title"/>
          </p:nvPr>
        </p:nvSpPr>
        <p:spPr/>
        <p:txBody>
          <a:bodyPr/>
          <a:lstStyle/>
          <a:p>
            <a:pPr eaLnBrk="1" hangingPunct="1"/>
            <a:r>
              <a:rPr lang="zh-CN" altLang="en-US" dirty="0">
                <a:ea typeface="宋体" panose="02010600030101010101" pitchFamily="2" charset="-122"/>
              </a:rPr>
              <a:t>三维观察流水线</a:t>
            </a:r>
            <a:endParaRPr lang="zh-CN" altLang="en-US" dirty="0"/>
          </a:p>
        </p:txBody>
      </p:sp>
      <p:pic>
        <p:nvPicPr>
          <p:cNvPr id="4114" name="Picture 2">
            <a:extLst>
              <a:ext uri="{FF2B5EF4-FFF2-40B4-BE49-F238E27FC236}">
                <a16:creationId xmlns:a16="http://schemas.microsoft.com/office/drawing/2014/main" id="{935854DA-D0CA-4E91-99C3-FEEFAF216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550" y="4648200"/>
            <a:ext cx="340995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pic>
        <p:nvPicPr>
          <p:cNvPr id="4115" name="Picture 4">
            <a:extLst>
              <a:ext uri="{FF2B5EF4-FFF2-40B4-BE49-F238E27FC236}">
                <a16:creationId xmlns:a16="http://schemas.microsoft.com/office/drawing/2014/main" id="{45FAB635-0A21-4983-BC9A-7BE0901AEA5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510213" y="3486150"/>
            <a:ext cx="4395787"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6" name="Text Box 26">
            <a:extLst>
              <a:ext uri="{FF2B5EF4-FFF2-40B4-BE49-F238E27FC236}">
                <a16:creationId xmlns:a16="http://schemas.microsoft.com/office/drawing/2014/main" id="{3586F43B-8A38-4D0B-94A8-79BC130DF45E}"/>
              </a:ext>
            </a:extLst>
          </p:cNvPr>
          <p:cNvSpPr txBox="1">
            <a:spLocks noChangeArrowheads="1"/>
          </p:cNvSpPr>
          <p:nvPr/>
        </p:nvSpPr>
        <p:spPr bwMode="auto">
          <a:xfrm>
            <a:off x="7612063" y="2724150"/>
            <a:ext cx="1803400"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lnSpc>
                <a:spcPct val="120000"/>
              </a:lnSpc>
              <a:spcBef>
                <a:spcPct val="50000"/>
              </a:spcBef>
              <a:buClr>
                <a:schemeClr val="accent2"/>
              </a:buClr>
              <a:buSzPct val="80000"/>
              <a:buFont typeface="Wingdings" panose="05000000000000000000" pitchFamily="2" charset="2"/>
              <a:buNone/>
            </a:pPr>
            <a:r>
              <a:rPr lang="en-US" altLang="zh-CN" sz="2400">
                <a:latin typeface="Times New Roman" panose="02020603050405020304" pitchFamily="18" charset="0"/>
                <a:ea typeface="黑体" panose="02010609060101010101" pitchFamily="49" charset="-122"/>
              </a:rPr>
              <a:t>1.</a:t>
            </a:r>
            <a:r>
              <a:rPr lang="zh-CN" altLang="en-US" sz="2400">
                <a:latin typeface="Times New Roman" panose="02020603050405020304" pitchFamily="18" charset="0"/>
                <a:ea typeface="黑体" panose="02010609060101010101" pitchFamily="49" charset="-122"/>
              </a:rPr>
              <a:t>观察变换</a:t>
            </a:r>
          </a:p>
        </p:txBody>
      </p:sp>
      <p:sp>
        <p:nvSpPr>
          <p:cNvPr id="36885" name="Text Box 26">
            <a:extLst>
              <a:ext uri="{FF2B5EF4-FFF2-40B4-BE49-F238E27FC236}">
                <a16:creationId xmlns:a16="http://schemas.microsoft.com/office/drawing/2014/main" id="{361DFA2C-5D8F-4713-BF15-C94F9F6D407F}"/>
              </a:ext>
            </a:extLst>
          </p:cNvPr>
          <p:cNvSpPr txBox="1">
            <a:spLocks noChangeArrowheads="1"/>
          </p:cNvSpPr>
          <p:nvPr/>
        </p:nvSpPr>
        <p:spPr bwMode="auto">
          <a:xfrm>
            <a:off x="7654925" y="5078413"/>
            <a:ext cx="1927225" cy="476669"/>
          </a:xfrm>
          <a:prstGeom prst="rect">
            <a:avLst/>
          </a:prstGeom>
          <a:noFill/>
          <a:ln w="19050">
            <a:noFill/>
            <a:miter lim="800000"/>
            <a:headEnd/>
            <a:tailEnd/>
          </a:ln>
        </p:spPr>
        <p:txBody>
          <a:bodyPr>
            <a:spAutoFit/>
          </a:bodyPr>
          <a:lstStyle/>
          <a:p>
            <a:pPr algn="ctr" eaLnBrk="1" hangingPunct="1">
              <a:lnSpc>
                <a:spcPct val="120000"/>
              </a:lnSpc>
              <a:spcBef>
                <a:spcPct val="50000"/>
              </a:spcBef>
              <a:buClr>
                <a:schemeClr val="accent2"/>
              </a:buClr>
              <a:buSzPct val="80000"/>
              <a:buFont typeface="Wingdings" panose="05000000000000000000" pitchFamily="2" charset="2"/>
              <a:buNone/>
              <a:defRPr/>
            </a:pPr>
            <a:r>
              <a:rPr lang="en-US" altLang="zh-CN" sz="2400" dirty="0">
                <a:solidFill>
                  <a:srgbClr val="1D1DFF"/>
                </a:solidFill>
                <a:latin typeface="黑体" panose="02010609060101010101" pitchFamily="49" charset="-122"/>
              </a:rPr>
              <a:t>2.</a:t>
            </a:r>
            <a:r>
              <a:rPr lang="zh-CN" altLang="en-US" sz="2400" dirty="0">
                <a:solidFill>
                  <a:srgbClr val="1D1DFF"/>
                </a:solidFill>
                <a:latin typeface="黑体" panose="02010609060101010101" pitchFamily="49" charset="-122"/>
              </a:rPr>
              <a:t>投影变换</a:t>
            </a:r>
          </a:p>
        </p:txBody>
      </p:sp>
      <p:sp>
        <p:nvSpPr>
          <p:cNvPr id="36886" name="Text Box 26">
            <a:extLst>
              <a:ext uri="{FF2B5EF4-FFF2-40B4-BE49-F238E27FC236}">
                <a16:creationId xmlns:a16="http://schemas.microsoft.com/office/drawing/2014/main" id="{E501E07A-D02C-4BB1-A49F-C02DF83F00AE}"/>
              </a:ext>
            </a:extLst>
          </p:cNvPr>
          <p:cNvSpPr txBox="1">
            <a:spLocks noChangeArrowheads="1"/>
          </p:cNvSpPr>
          <p:nvPr/>
        </p:nvSpPr>
        <p:spPr bwMode="auto">
          <a:xfrm>
            <a:off x="3019425" y="4073525"/>
            <a:ext cx="1866900" cy="534988"/>
          </a:xfrm>
          <a:prstGeom prst="rect">
            <a:avLst/>
          </a:prstGeom>
          <a:noFill/>
          <a:ln w="19050">
            <a:noFill/>
            <a:miter lim="800000"/>
            <a:headEnd/>
            <a:tailEnd/>
          </a:ln>
        </p:spPr>
        <p:txBody>
          <a:bodyPr>
            <a:spAutoFit/>
          </a:bodyPr>
          <a:lstStyle/>
          <a:p>
            <a:pPr algn="ctr" eaLnBrk="1" hangingPunct="1">
              <a:lnSpc>
                <a:spcPct val="120000"/>
              </a:lnSpc>
              <a:spcBef>
                <a:spcPct val="50000"/>
              </a:spcBef>
              <a:buClr>
                <a:schemeClr val="accent2"/>
              </a:buClr>
              <a:buSzPct val="80000"/>
              <a:buFont typeface="Wingdings" panose="05000000000000000000" pitchFamily="2" charset="2"/>
              <a:buNone/>
              <a:defRPr/>
            </a:pPr>
            <a:r>
              <a:rPr lang="en-US" altLang="zh-CN" sz="2400" dirty="0">
                <a:solidFill>
                  <a:schemeClr val="tx1"/>
                </a:solidFill>
                <a:effectLst>
                  <a:outerShdw blurRad="38100" dist="38100" dir="2700000" algn="tl">
                    <a:srgbClr val="C0C0C0"/>
                  </a:outerShdw>
                </a:effectLst>
                <a:latin typeface="黑体" pitchFamily="2" charset="-122"/>
                <a:ea typeface="黑体" pitchFamily="2" charset="-122"/>
              </a:rPr>
              <a:t>3.</a:t>
            </a:r>
            <a:r>
              <a:rPr lang="zh-CN" altLang="en-US" sz="2400" dirty="0">
                <a:solidFill>
                  <a:schemeClr val="tx1"/>
                </a:solidFill>
                <a:effectLst>
                  <a:outerShdw blurRad="38100" dist="38100" dir="2700000" algn="tl">
                    <a:srgbClr val="C0C0C0"/>
                  </a:outerShdw>
                </a:effectLst>
                <a:latin typeface="黑体" pitchFamily="2" charset="-122"/>
                <a:ea typeface="黑体" pitchFamily="2" charset="-122"/>
              </a:rPr>
              <a:t>视口变换</a:t>
            </a:r>
          </a:p>
        </p:txBody>
      </p:sp>
      <p:sp>
        <p:nvSpPr>
          <p:cNvPr id="4119" name="AutoShape 43">
            <a:extLst>
              <a:ext uri="{FF2B5EF4-FFF2-40B4-BE49-F238E27FC236}">
                <a16:creationId xmlns:a16="http://schemas.microsoft.com/office/drawing/2014/main" id="{11F1F5BD-2E38-4056-88D8-4E776AEA875B}"/>
              </a:ext>
            </a:extLst>
          </p:cNvPr>
          <p:cNvSpPr>
            <a:spLocks noChangeArrowheads="1"/>
          </p:cNvSpPr>
          <p:nvPr/>
        </p:nvSpPr>
        <p:spPr bwMode="auto">
          <a:xfrm>
            <a:off x="1111250" y="1549400"/>
            <a:ext cx="369888" cy="392113"/>
          </a:xfrm>
          <a:prstGeom prst="downArrow">
            <a:avLst>
              <a:gd name="adj1" fmla="val 50000"/>
              <a:gd name="adj2" fmla="val 26502"/>
            </a:avLst>
          </a:prstGeom>
          <a:solidFill>
            <a:schemeClr val="bg1"/>
          </a:solidFill>
          <a:ln w="9525">
            <a:solidFill>
              <a:schemeClr val="bg2"/>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4120" name="AutoShape 3">
            <a:extLst>
              <a:ext uri="{FF2B5EF4-FFF2-40B4-BE49-F238E27FC236}">
                <a16:creationId xmlns:a16="http://schemas.microsoft.com/office/drawing/2014/main" id="{AA46B9AB-C311-4BCC-A3B7-E802EA227FB9}"/>
              </a:ext>
            </a:extLst>
          </p:cNvPr>
          <p:cNvSpPr>
            <a:spLocks noChangeArrowheads="1"/>
          </p:cNvSpPr>
          <p:nvPr/>
        </p:nvSpPr>
        <p:spPr bwMode="auto">
          <a:xfrm>
            <a:off x="1035050" y="3140075"/>
            <a:ext cx="369888" cy="450850"/>
          </a:xfrm>
          <a:prstGeom prst="downArrow">
            <a:avLst>
              <a:gd name="adj1" fmla="val 50000"/>
              <a:gd name="adj2" fmla="val 52897"/>
            </a:avLst>
          </a:prstGeom>
          <a:solidFill>
            <a:schemeClr val="bg1"/>
          </a:solidFill>
          <a:ln w="9525">
            <a:solidFill>
              <a:schemeClr val="bg2"/>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4121" name="AutoShape 3">
            <a:extLst>
              <a:ext uri="{FF2B5EF4-FFF2-40B4-BE49-F238E27FC236}">
                <a16:creationId xmlns:a16="http://schemas.microsoft.com/office/drawing/2014/main" id="{9A9ED0D5-87E2-4A2E-A9DD-7526F740E0C6}"/>
              </a:ext>
            </a:extLst>
          </p:cNvPr>
          <p:cNvSpPr>
            <a:spLocks noChangeArrowheads="1"/>
          </p:cNvSpPr>
          <p:nvPr/>
        </p:nvSpPr>
        <p:spPr bwMode="auto">
          <a:xfrm>
            <a:off x="1044575" y="4006850"/>
            <a:ext cx="369888" cy="450850"/>
          </a:xfrm>
          <a:prstGeom prst="downArrow">
            <a:avLst>
              <a:gd name="adj1" fmla="val 50000"/>
              <a:gd name="adj2" fmla="val 52897"/>
            </a:avLst>
          </a:prstGeom>
          <a:solidFill>
            <a:schemeClr val="bg1"/>
          </a:solidFill>
          <a:ln w="9525">
            <a:solidFill>
              <a:schemeClr val="bg2"/>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7931818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6">
            <a:extLst>
              <a:ext uri="{FF2B5EF4-FFF2-40B4-BE49-F238E27FC236}">
                <a16:creationId xmlns:a16="http://schemas.microsoft.com/office/drawing/2014/main" id="{D44140E1-5E3D-4DC6-A2F9-281C721444C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7146C3BE-6501-4449-9B55-698B268F158B}" type="slidenum">
              <a:rPr lang="zh-CN" altLang="en-US" sz="1400" smtClean="0">
                <a:latin typeface="Arial" panose="020B0604020202020204" pitchFamily="34" charset="0"/>
                <a:ea typeface="宋体" panose="02010600030101010101" pitchFamily="2" charset="-122"/>
              </a:rPr>
              <a:pPr>
                <a:spcBef>
                  <a:spcPct val="0"/>
                </a:spcBef>
                <a:buFontTx/>
                <a:buNone/>
              </a:pPr>
              <a:t>47</a:t>
            </a:fld>
            <a:endParaRPr lang="en-US" altLang="zh-CN" sz="1400" dirty="0">
              <a:latin typeface="Arial" panose="020B0604020202020204" pitchFamily="34" charset="0"/>
              <a:ea typeface="宋体" panose="02010600030101010101" pitchFamily="2" charset="-122"/>
            </a:endParaRPr>
          </a:p>
        </p:txBody>
      </p:sp>
      <p:sp>
        <p:nvSpPr>
          <p:cNvPr id="4099" name="AutoShape 3">
            <a:extLst>
              <a:ext uri="{FF2B5EF4-FFF2-40B4-BE49-F238E27FC236}">
                <a16:creationId xmlns:a16="http://schemas.microsoft.com/office/drawing/2014/main" id="{A49D764E-40E0-479C-BC22-6127EA882569}"/>
              </a:ext>
            </a:extLst>
          </p:cNvPr>
          <p:cNvSpPr>
            <a:spLocks noChangeArrowheads="1"/>
          </p:cNvSpPr>
          <p:nvPr/>
        </p:nvSpPr>
        <p:spPr bwMode="auto">
          <a:xfrm>
            <a:off x="1082675" y="2311400"/>
            <a:ext cx="369888" cy="450850"/>
          </a:xfrm>
          <a:prstGeom prst="downArrow">
            <a:avLst>
              <a:gd name="adj1" fmla="val 50000"/>
              <a:gd name="adj2" fmla="val 52897"/>
            </a:avLst>
          </a:prstGeom>
          <a:solidFill>
            <a:schemeClr val="bg1"/>
          </a:solidFill>
          <a:ln w="9525">
            <a:solidFill>
              <a:schemeClr val="bg2"/>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4100" name="AutoShape 4">
            <a:extLst>
              <a:ext uri="{FF2B5EF4-FFF2-40B4-BE49-F238E27FC236}">
                <a16:creationId xmlns:a16="http://schemas.microsoft.com/office/drawing/2014/main" id="{B7FC24B7-37E0-414B-AC7C-701A8E190DCA}"/>
              </a:ext>
            </a:extLst>
          </p:cNvPr>
          <p:cNvSpPr>
            <a:spLocks noChangeArrowheads="1"/>
          </p:cNvSpPr>
          <p:nvPr/>
        </p:nvSpPr>
        <p:spPr bwMode="auto">
          <a:xfrm>
            <a:off x="1054100" y="4886325"/>
            <a:ext cx="369888" cy="473075"/>
          </a:xfrm>
          <a:prstGeom prst="downArrow">
            <a:avLst>
              <a:gd name="adj1" fmla="val 50000"/>
              <a:gd name="adj2" fmla="val 58152"/>
            </a:avLst>
          </a:prstGeom>
          <a:solidFill>
            <a:schemeClr val="bg1"/>
          </a:solidFill>
          <a:ln w="9525">
            <a:solidFill>
              <a:schemeClr val="bg2"/>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4101" name="AutoShape 5">
            <a:extLst>
              <a:ext uri="{FF2B5EF4-FFF2-40B4-BE49-F238E27FC236}">
                <a16:creationId xmlns:a16="http://schemas.microsoft.com/office/drawing/2014/main" id="{945C2BF2-568F-4FBA-9E77-16E3D25C8DE7}"/>
              </a:ext>
            </a:extLst>
          </p:cNvPr>
          <p:cNvSpPr>
            <a:spLocks noChangeArrowheads="1"/>
          </p:cNvSpPr>
          <p:nvPr/>
        </p:nvSpPr>
        <p:spPr bwMode="auto">
          <a:xfrm>
            <a:off x="1025525" y="5818188"/>
            <a:ext cx="369888" cy="469900"/>
          </a:xfrm>
          <a:prstGeom prst="downArrow">
            <a:avLst>
              <a:gd name="adj1" fmla="val 50000"/>
              <a:gd name="adj2" fmla="val 31760"/>
            </a:avLst>
          </a:prstGeom>
          <a:solidFill>
            <a:schemeClr val="bg1"/>
          </a:solidFill>
          <a:ln w="9525">
            <a:solidFill>
              <a:schemeClr val="bg2"/>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grpSp>
        <p:nvGrpSpPr>
          <p:cNvPr id="4102" name="Group 7">
            <a:extLst>
              <a:ext uri="{FF2B5EF4-FFF2-40B4-BE49-F238E27FC236}">
                <a16:creationId xmlns:a16="http://schemas.microsoft.com/office/drawing/2014/main" id="{7F25A419-8CAB-4559-9F75-FA7E31B978E2}"/>
              </a:ext>
            </a:extLst>
          </p:cNvPr>
          <p:cNvGrpSpPr>
            <a:grpSpLocks/>
          </p:cNvGrpSpPr>
          <p:nvPr/>
        </p:nvGrpSpPr>
        <p:grpSpPr bwMode="auto">
          <a:xfrm>
            <a:off x="374650" y="5349875"/>
            <a:ext cx="1711325" cy="476250"/>
            <a:chOff x="4368" y="3216"/>
            <a:chExt cx="960" cy="351"/>
          </a:xfrm>
        </p:grpSpPr>
        <p:sp>
          <p:nvSpPr>
            <p:cNvPr id="4127" name="Rectangle 8">
              <a:extLst>
                <a:ext uri="{FF2B5EF4-FFF2-40B4-BE49-F238E27FC236}">
                  <a16:creationId xmlns:a16="http://schemas.microsoft.com/office/drawing/2014/main" id="{25EAEB0C-5C5C-454A-9451-882561F36E7B}"/>
                </a:ext>
              </a:extLst>
            </p:cNvPr>
            <p:cNvSpPr>
              <a:spLocks noChangeArrowheads="1"/>
            </p:cNvSpPr>
            <p:nvPr/>
          </p:nvSpPr>
          <p:spPr bwMode="auto">
            <a:xfrm>
              <a:off x="4416" y="3216"/>
              <a:ext cx="912" cy="288"/>
            </a:xfrm>
            <a:prstGeom prst="rect">
              <a:avLst/>
            </a:prstGeom>
            <a:solidFill>
              <a:schemeClr val="accent1"/>
            </a:solidFill>
            <a:ln w="28575">
              <a:solidFill>
                <a:schemeClr val="bg1"/>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798729" name="Text Box 9">
              <a:extLst>
                <a:ext uri="{FF2B5EF4-FFF2-40B4-BE49-F238E27FC236}">
                  <a16:creationId xmlns:a16="http://schemas.microsoft.com/office/drawing/2014/main" id="{C7BF787B-C8ED-4502-8E79-800DD039A639}"/>
                </a:ext>
              </a:extLst>
            </p:cNvPr>
            <p:cNvSpPr txBox="1">
              <a:spLocks noChangeArrowheads="1"/>
            </p:cNvSpPr>
            <p:nvPr/>
          </p:nvSpPr>
          <p:spPr bwMode="auto">
            <a:xfrm>
              <a:off x="4368" y="3227"/>
              <a:ext cx="881" cy="340"/>
            </a:xfrm>
            <a:prstGeom prst="rect">
              <a:avLst/>
            </a:prstGeom>
            <a:noFill/>
            <a:ln w="9525">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dirty="0">
                  <a:solidFill>
                    <a:schemeClr val="tx1"/>
                  </a:solidFill>
                  <a:effectLst>
                    <a:outerShdw blurRad="38100" dist="38100" dir="2700000" algn="tl">
                      <a:srgbClr val="C0C0C0"/>
                    </a:outerShdw>
                  </a:effectLst>
                  <a:latin typeface="黑体" pitchFamily="2" charset="-122"/>
                  <a:ea typeface="黑体" pitchFamily="2" charset="-122"/>
                </a:rPr>
                <a:t>视口变换</a:t>
              </a:r>
              <a:endParaRPr lang="en-US" altLang="zh-CN" sz="2400" dirty="0">
                <a:solidFill>
                  <a:schemeClr val="tx1"/>
                </a:solidFill>
                <a:effectLst>
                  <a:outerShdw blurRad="38100" dist="38100" dir="2700000" algn="tl">
                    <a:srgbClr val="C0C0C0"/>
                  </a:outerShdw>
                </a:effectLst>
                <a:latin typeface="黑体" pitchFamily="2" charset="-122"/>
                <a:ea typeface="黑体" pitchFamily="2" charset="-122"/>
              </a:endParaRPr>
            </a:p>
          </p:txBody>
        </p:sp>
      </p:grpSp>
      <p:grpSp>
        <p:nvGrpSpPr>
          <p:cNvPr id="4103" name="Group 14">
            <a:extLst>
              <a:ext uri="{FF2B5EF4-FFF2-40B4-BE49-F238E27FC236}">
                <a16:creationId xmlns:a16="http://schemas.microsoft.com/office/drawing/2014/main" id="{B77885D2-3DC8-42F3-8FCD-4D3B191AC1C1}"/>
              </a:ext>
            </a:extLst>
          </p:cNvPr>
          <p:cNvGrpSpPr>
            <a:grpSpLocks/>
          </p:cNvGrpSpPr>
          <p:nvPr/>
        </p:nvGrpSpPr>
        <p:grpSpPr bwMode="auto">
          <a:xfrm>
            <a:off x="466725" y="1909763"/>
            <a:ext cx="1660525" cy="461962"/>
            <a:chOff x="4368" y="1680"/>
            <a:chExt cx="1008" cy="410"/>
          </a:xfrm>
        </p:grpSpPr>
        <p:sp>
          <p:nvSpPr>
            <p:cNvPr id="4125" name="Rectangle 15">
              <a:extLst>
                <a:ext uri="{FF2B5EF4-FFF2-40B4-BE49-F238E27FC236}">
                  <a16:creationId xmlns:a16="http://schemas.microsoft.com/office/drawing/2014/main" id="{67C93FB8-F42C-4856-8C7C-E9BBEE75E867}"/>
                </a:ext>
              </a:extLst>
            </p:cNvPr>
            <p:cNvSpPr>
              <a:spLocks noChangeArrowheads="1"/>
            </p:cNvSpPr>
            <p:nvPr/>
          </p:nvSpPr>
          <p:spPr bwMode="auto">
            <a:xfrm>
              <a:off x="4416" y="1680"/>
              <a:ext cx="912" cy="287"/>
            </a:xfrm>
            <a:prstGeom prst="rect">
              <a:avLst/>
            </a:prstGeom>
            <a:solidFill>
              <a:schemeClr val="accent1"/>
            </a:solidFill>
            <a:ln w="28575">
              <a:solidFill>
                <a:schemeClr val="bg1"/>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798736" name="Text Box 16">
              <a:extLst>
                <a:ext uri="{FF2B5EF4-FFF2-40B4-BE49-F238E27FC236}">
                  <a16:creationId xmlns:a16="http://schemas.microsoft.com/office/drawing/2014/main" id="{DDBFDE59-44A9-4566-B9A8-7F7970E39094}"/>
                </a:ext>
              </a:extLst>
            </p:cNvPr>
            <p:cNvSpPr txBox="1">
              <a:spLocks noChangeArrowheads="1"/>
            </p:cNvSpPr>
            <p:nvPr/>
          </p:nvSpPr>
          <p:spPr bwMode="auto">
            <a:xfrm>
              <a:off x="4368" y="1680"/>
              <a:ext cx="1008" cy="410"/>
            </a:xfrm>
            <a:prstGeom prst="rect">
              <a:avLst/>
            </a:prstGeom>
            <a:noFill/>
            <a:ln w="9525">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dirty="0">
                  <a:solidFill>
                    <a:schemeClr val="tx1"/>
                  </a:solidFill>
                  <a:effectLst>
                    <a:outerShdw blurRad="38100" dist="38100" dir="2700000" algn="tl">
                      <a:srgbClr val="C0C0C0"/>
                    </a:outerShdw>
                  </a:effectLst>
                  <a:latin typeface="黑体" pitchFamily="2" charset="-122"/>
                  <a:ea typeface="黑体" pitchFamily="2" charset="-122"/>
                </a:rPr>
                <a:t>观察变换</a:t>
              </a:r>
              <a:endParaRPr lang="en-US" altLang="zh-CN" sz="2400" dirty="0">
                <a:solidFill>
                  <a:schemeClr val="tx1"/>
                </a:solidFill>
                <a:effectLst>
                  <a:outerShdw blurRad="38100" dist="38100" dir="2700000" algn="tl">
                    <a:srgbClr val="C0C0C0"/>
                  </a:outerShdw>
                </a:effectLst>
                <a:latin typeface="黑体" pitchFamily="2" charset="-122"/>
                <a:ea typeface="黑体" pitchFamily="2" charset="-122"/>
              </a:endParaRPr>
            </a:p>
          </p:txBody>
        </p:sp>
      </p:grpSp>
      <p:grpSp>
        <p:nvGrpSpPr>
          <p:cNvPr id="4104" name="Group 17">
            <a:extLst>
              <a:ext uri="{FF2B5EF4-FFF2-40B4-BE49-F238E27FC236}">
                <a16:creationId xmlns:a16="http://schemas.microsoft.com/office/drawing/2014/main" id="{C2236344-1DE3-40F9-B8BA-8C70C4E3B8C1}"/>
              </a:ext>
            </a:extLst>
          </p:cNvPr>
          <p:cNvGrpSpPr>
            <a:grpSpLocks/>
          </p:cNvGrpSpPr>
          <p:nvPr/>
        </p:nvGrpSpPr>
        <p:grpSpPr bwMode="auto">
          <a:xfrm>
            <a:off x="558800" y="3524250"/>
            <a:ext cx="1568450" cy="460375"/>
            <a:chOff x="4368" y="2448"/>
            <a:chExt cx="960" cy="340"/>
          </a:xfrm>
        </p:grpSpPr>
        <p:sp>
          <p:nvSpPr>
            <p:cNvPr id="4123" name="Rectangle 18">
              <a:extLst>
                <a:ext uri="{FF2B5EF4-FFF2-40B4-BE49-F238E27FC236}">
                  <a16:creationId xmlns:a16="http://schemas.microsoft.com/office/drawing/2014/main" id="{C68A61A9-2F48-4294-8AF9-1A3D0883D070}"/>
                </a:ext>
              </a:extLst>
            </p:cNvPr>
            <p:cNvSpPr>
              <a:spLocks noChangeArrowheads="1"/>
            </p:cNvSpPr>
            <p:nvPr/>
          </p:nvSpPr>
          <p:spPr bwMode="auto">
            <a:xfrm>
              <a:off x="4368" y="2448"/>
              <a:ext cx="912" cy="288"/>
            </a:xfrm>
            <a:prstGeom prst="rect">
              <a:avLst/>
            </a:prstGeom>
            <a:solidFill>
              <a:schemeClr val="accent1"/>
            </a:solidFill>
            <a:ln w="28575">
              <a:solidFill>
                <a:schemeClr val="bg1"/>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798739" name="Text Box 19">
              <a:extLst>
                <a:ext uri="{FF2B5EF4-FFF2-40B4-BE49-F238E27FC236}">
                  <a16:creationId xmlns:a16="http://schemas.microsoft.com/office/drawing/2014/main" id="{6F86FEC7-8BAF-4B70-B29E-24B70EB887C5}"/>
                </a:ext>
              </a:extLst>
            </p:cNvPr>
            <p:cNvSpPr txBox="1">
              <a:spLocks noChangeArrowheads="1"/>
            </p:cNvSpPr>
            <p:nvPr/>
          </p:nvSpPr>
          <p:spPr bwMode="auto">
            <a:xfrm>
              <a:off x="4368" y="2448"/>
              <a:ext cx="960" cy="340"/>
            </a:xfrm>
            <a:prstGeom prst="rect">
              <a:avLst/>
            </a:prstGeom>
            <a:noFill/>
            <a:ln w="9525">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dirty="0">
                  <a:solidFill>
                    <a:srgbClr val="1D1DFF"/>
                  </a:solidFill>
                  <a:effectLst>
                    <a:outerShdw blurRad="38100" dist="38100" dir="2700000" algn="tl">
                      <a:srgbClr val="C0C0C0"/>
                    </a:outerShdw>
                  </a:effectLst>
                  <a:latin typeface="黑体" pitchFamily="2" charset="-122"/>
                  <a:ea typeface="黑体" pitchFamily="2" charset="-122"/>
                </a:rPr>
                <a:t>投影变换</a:t>
              </a:r>
              <a:endParaRPr lang="en-US" altLang="zh-CN" sz="2400" dirty="0">
                <a:solidFill>
                  <a:srgbClr val="1D1DFF"/>
                </a:solidFill>
                <a:effectLst>
                  <a:outerShdw blurRad="38100" dist="38100" dir="2700000" algn="tl">
                    <a:srgbClr val="C0C0C0"/>
                  </a:outerShdw>
                </a:effectLst>
                <a:latin typeface="黑体" pitchFamily="2" charset="-122"/>
                <a:ea typeface="黑体" pitchFamily="2" charset="-122"/>
              </a:endParaRPr>
            </a:p>
          </p:txBody>
        </p:sp>
      </p:grpSp>
      <p:sp>
        <p:nvSpPr>
          <p:cNvPr id="798740" name="Text Box 20">
            <a:extLst>
              <a:ext uri="{FF2B5EF4-FFF2-40B4-BE49-F238E27FC236}">
                <a16:creationId xmlns:a16="http://schemas.microsoft.com/office/drawing/2014/main" id="{77C26536-B697-4DD2-953E-87926DFBDB40}"/>
              </a:ext>
            </a:extLst>
          </p:cNvPr>
          <p:cNvSpPr txBox="1">
            <a:spLocks noChangeArrowheads="1"/>
          </p:cNvSpPr>
          <p:nvPr/>
        </p:nvSpPr>
        <p:spPr bwMode="auto">
          <a:xfrm>
            <a:off x="574675" y="1084263"/>
            <a:ext cx="1539875" cy="461962"/>
          </a:xfrm>
          <a:prstGeom prst="rect">
            <a:avLst/>
          </a:prstGeom>
          <a:noFill/>
          <a:ln w="9525">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dirty="0">
                <a:solidFill>
                  <a:schemeClr val="tx1"/>
                </a:solidFill>
                <a:effectLst>
                  <a:outerShdw blurRad="38100" dist="38100" dir="2700000" algn="tl">
                    <a:srgbClr val="C0C0C0"/>
                  </a:outerShdw>
                </a:effectLst>
                <a:latin typeface="Times New Roman" pitchFamily="18" charset="0"/>
                <a:ea typeface="宋体" charset="-122"/>
              </a:rPr>
              <a:t>世界坐标</a:t>
            </a:r>
          </a:p>
        </p:txBody>
      </p:sp>
      <p:sp>
        <p:nvSpPr>
          <p:cNvPr id="798741" name="Text Box 21">
            <a:extLst>
              <a:ext uri="{FF2B5EF4-FFF2-40B4-BE49-F238E27FC236}">
                <a16:creationId xmlns:a16="http://schemas.microsoft.com/office/drawing/2014/main" id="{8761F832-0DDD-4045-BD14-A4276C2252C9}"/>
              </a:ext>
            </a:extLst>
          </p:cNvPr>
          <p:cNvSpPr txBox="1">
            <a:spLocks noChangeArrowheads="1"/>
          </p:cNvSpPr>
          <p:nvPr/>
        </p:nvSpPr>
        <p:spPr bwMode="auto">
          <a:xfrm>
            <a:off x="400050" y="2765425"/>
            <a:ext cx="1654175" cy="461963"/>
          </a:xfrm>
          <a:prstGeom prst="rect">
            <a:avLst/>
          </a:prstGeom>
          <a:noFill/>
          <a:ln w="9525">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dirty="0">
                <a:solidFill>
                  <a:schemeClr val="tx1"/>
                </a:solidFill>
                <a:effectLst>
                  <a:outerShdw blurRad="38100" dist="38100" dir="2700000" algn="tl">
                    <a:srgbClr val="C0C0C0"/>
                  </a:outerShdw>
                </a:effectLst>
                <a:latin typeface="Times New Roman" pitchFamily="18" charset="0"/>
                <a:ea typeface="宋体" charset="-122"/>
              </a:rPr>
              <a:t>观察坐标</a:t>
            </a:r>
          </a:p>
        </p:txBody>
      </p:sp>
      <p:sp>
        <p:nvSpPr>
          <p:cNvPr id="798742" name="Text Box 22">
            <a:extLst>
              <a:ext uri="{FF2B5EF4-FFF2-40B4-BE49-F238E27FC236}">
                <a16:creationId xmlns:a16="http://schemas.microsoft.com/office/drawing/2014/main" id="{7A491893-E3C3-4D70-9D39-0EACE75E21B5}"/>
              </a:ext>
            </a:extLst>
          </p:cNvPr>
          <p:cNvSpPr txBox="1">
            <a:spLocks noChangeArrowheads="1"/>
          </p:cNvSpPr>
          <p:nvPr/>
        </p:nvSpPr>
        <p:spPr bwMode="auto">
          <a:xfrm>
            <a:off x="523875" y="4418013"/>
            <a:ext cx="1552575" cy="461962"/>
          </a:xfrm>
          <a:prstGeom prst="rect">
            <a:avLst/>
          </a:prstGeom>
          <a:noFill/>
          <a:ln w="9525">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dirty="0">
                <a:solidFill>
                  <a:schemeClr val="tx1"/>
                </a:solidFill>
                <a:effectLst>
                  <a:outerShdw blurRad="38100" dist="38100" dir="2700000" algn="tl">
                    <a:srgbClr val="C0C0C0"/>
                  </a:outerShdw>
                </a:effectLst>
                <a:latin typeface="Times New Roman" pitchFamily="18" charset="0"/>
                <a:ea typeface="宋体" charset="-122"/>
              </a:rPr>
              <a:t>投影坐标</a:t>
            </a:r>
          </a:p>
        </p:txBody>
      </p:sp>
      <p:sp>
        <p:nvSpPr>
          <p:cNvPr id="798743" name="Text Box 23">
            <a:extLst>
              <a:ext uri="{FF2B5EF4-FFF2-40B4-BE49-F238E27FC236}">
                <a16:creationId xmlns:a16="http://schemas.microsoft.com/office/drawing/2014/main" id="{259DE467-0C3A-4034-81D9-B373E8EA2B69}"/>
              </a:ext>
            </a:extLst>
          </p:cNvPr>
          <p:cNvSpPr txBox="1">
            <a:spLocks noChangeArrowheads="1"/>
          </p:cNvSpPr>
          <p:nvPr/>
        </p:nvSpPr>
        <p:spPr bwMode="auto">
          <a:xfrm>
            <a:off x="476250" y="6254750"/>
            <a:ext cx="1558925" cy="461963"/>
          </a:xfrm>
          <a:prstGeom prst="rect">
            <a:avLst/>
          </a:prstGeom>
          <a:noFill/>
          <a:ln w="9525">
            <a:noFill/>
            <a:miter lim="800000"/>
            <a:headEnd/>
            <a:tailEnd/>
          </a:ln>
          <a:effectLst/>
        </p:spPr>
        <p:txBody>
          <a:bodyPr>
            <a:spAutoFit/>
          </a:bodyPr>
          <a:lstStyle/>
          <a:p>
            <a:pPr algn="ctr" eaLnBrk="1" hangingPunct="1">
              <a:spcBef>
                <a:spcPct val="50000"/>
              </a:spcBef>
              <a:buClr>
                <a:schemeClr val="accent2"/>
              </a:buClr>
              <a:buSzPct val="80000"/>
              <a:buFont typeface="Wingdings" panose="05000000000000000000" pitchFamily="2" charset="2"/>
              <a:buNone/>
              <a:defRPr/>
            </a:pPr>
            <a:r>
              <a:rPr lang="zh-CN" altLang="en-US" sz="2400" dirty="0">
                <a:solidFill>
                  <a:schemeClr val="tx1"/>
                </a:solidFill>
                <a:effectLst>
                  <a:outerShdw blurRad="38100" dist="38100" dir="2700000" algn="tl">
                    <a:srgbClr val="C0C0C0"/>
                  </a:outerShdw>
                </a:effectLst>
                <a:latin typeface="Times New Roman" pitchFamily="18" charset="0"/>
                <a:ea typeface="宋体" charset="-122"/>
              </a:rPr>
              <a:t>屏幕坐标</a:t>
            </a:r>
          </a:p>
        </p:txBody>
      </p:sp>
      <p:sp>
        <p:nvSpPr>
          <p:cNvPr id="4109" name="Rectangle 29">
            <a:extLst>
              <a:ext uri="{FF2B5EF4-FFF2-40B4-BE49-F238E27FC236}">
                <a16:creationId xmlns:a16="http://schemas.microsoft.com/office/drawing/2014/main" id="{48CB1535-BAC5-49EC-8433-5106F72131E1}"/>
              </a:ext>
            </a:extLst>
          </p:cNvPr>
          <p:cNvSpPr>
            <a:spLocks noChangeArrowheads="1"/>
          </p:cNvSpPr>
          <p:nvPr/>
        </p:nvSpPr>
        <p:spPr bwMode="auto">
          <a:xfrm>
            <a:off x="403225" y="1600200"/>
            <a:ext cx="1749425" cy="952500"/>
          </a:xfrm>
          <a:prstGeom prst="rect">
            <a:avLst/>
          </a:prstGeom>
          <a:noFill/>
          <a:ln w="127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4110" name="Rectangle 34">
            <a:extLst>
              <a:ext uri="{FF2B5EF4-FFF2-40B4-BE49-F238E27FC236}">
                <a16:creationId xmlns:a16="http://schemas.microsoft.com/office/drawing/2014/main" id="{B809A068-FA59-48DA-B160-3349D0F8EA95}"/>
              </a:ext>
            </a:extLst>
          </p:cNvPr>
          <p:cNvSpPr>
            <a:spLocks noChangeArrowheads="1"/>
          </p:cNvSpPr>
          <p:nvPr/>
        </p:nvSpPr>
        <p:spPr bwMode="auto">
          <a:xfrm>
            <a:off x="403225" y="3248025"/>
            <a:ext cx="1758950" cy="1057275"/>
          </a:xfrm>
          <a:prstGeom prst="rect">
            <a:avLst/>
          </a:prstGeom>
          <a:noFill/>
          <a:ln w="127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4111" name="Rectangle 39">
            <a:extLst>
              <a:ext uri="{FF2B5EF4-FFF2-40B4-BE49-F238E27FC236}">
                <a16:creationId xmlns:a16="http://schemas.microsoft.com/office/drawing/2014/main" id="{DBEA8CF3-BE8A-4F82-AC34-DD407A7E61F1}"/>
              </a:ext>
            </a:extLst>
          </p:cNvPr>
          <p:cNvSpPr>
            <a:spLocks noChangeArrowheads="1"/>
          </p:cNvSpPr>
          <p:nvPr/>
        </p:nvSpPr>
        <p:spPr bwMode="auto">
          <a:xfrm>
            <a:off x="403225" y="5086350"/>
            <a:ext cx="1778000" cy="1038225"/>
          </a:xfrm>
          <a:prstGeom prst="rect">
            <a:avLst/>
          </a:prstGeom>
          <a:noFill/>
          <a:ln w="127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pic>
        <p:nvPicPr>
          <p:cNvPr id="4112" name="Picture 46">
            <a:extLst>
              <a:ext uri="{FF2B5EF4-FFF2-40B4-BE49-F238E27FC236}">
                <a16:creationId xmlns:a16="http://schemas.microsoft.com/office/drawing/2014/main" id="{80B168CD-B17D-47B9-AA57-5B6D17F3F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163" t="13907" r="20766" b="50000"/>
          <a:stretch>
            <a:fillRect/>
          </a:stretch>
        </p:blipFill>
        <p:spPr bwMode="auto">
          <a:xfrm>
            <a:off x="5535613" y="401638"/>
            <a:ext cx="4370387" cy="300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pic>
      <p:sp>
        <p:nvSpPr>
          <p:cNvPr id="4113" name="Rectangle 47">
            <a:extLst>
              <a:ext uri="{FF2B5EF4-FFF2-40B4-BE49-F238E27FC236}">
                <a16:creationId xmlns:a16="http://schemas.microsoft.com/office/drawing/2014/main" id="{C9823BF6-29BC-4DDE-9BFE-F18E40E02475}"/>
              </a:ext>
            </a:extLst>
          </p:cNvPr>
          <p:cNvSpPr>
            <a:spLocks noGrp="1" noChangeArrowheads="1"/>
          </p:cNvSpPr>
          <p:nvPr>
            <p:ph type="title"/>
          </p:nvPr>
        </p:nvSpPr>
        <p:spPr/>
        <p:txBody>
          <a:bodyPr/>
          <a:lstStyle/>
          <a:p>
            <a:pPr eaLnBrk="1" hangingPunct="1"/>
            <a:r>
              <a:rPr lang="zh-CN" altLang="en-US" dirty="0">
                <a:ea typeface="宋体" panose="02010600030101010101" pitchFamily="2" charset="-122"/>
              </a:rPr>
              <a:t>三维观察流水线</a:t>
            </a:r>
            <a:endParaRPr lang="zh-CN" altLang="en-US" dirty="0"/>
          </a:p>
        </p:txBody>
      </p:sp>
      <p:pic>
        <p:nvPicPr>
          <p:cNvPr id="4114" name="Picture 2">
            <a:extLst>
              <a:ext uri="{FF2B5EF4-FFF2-40B4-BE49-F238E27FC236}">
                <a16:creationId xmlns:a16="http://schemas.microsoft.com/office/drawing/2014/main" id="{935854DA-D0CA-4E91-99C3-FEEFAF216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550" y="4648200"/>
            <a:ext cx="340995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pic>
        <p:nvPicPr>
          <p:cNvPr id="4115" name="Picture 4">
            <a:extLst>
              <a:ext uri="{FF2B5EF4-FFF2-40B4-BE49-F238E27FC236}">
                <a16:creationId xmlns:a16="http://schemas.microsoft.com/office/drawing/2014/main" id="{45FAB635-0A21-4983-BC9A-7BE0901AEA5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510213" y="3486150"/>
            <a:ext cx="4395787"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6" name="Text Box 26">
            <a:extLst>
              <a:ext uri="{FF2B5EF4-FFF2-40B4-BE49-F238E27FC236}">
                <a16:creationId xmlns:a16="http://schemas.microsoft.com/office/drawing/2014/main" id="{3586F43B-8A38-4D0B-94A8-79BC130DF45E}"/>
              </a:ext>
            </a:extLst>
          </p:cNvPr>
          <p:cNvSpPr txBox="1">
            <a:spLocks noChangeArrowheads="1"/>
          </p:cNvSpPr>
          <p:nvPr/>
        </p:nvSpPr>
        <p:spPr bwMode="auto">
          <a:xfrm>
            <a:off x="7612063" y="2724150"/>
            <a:ext cx="1803400"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lnSpc>
                <a:spcPct val="120000"/>
              </a:lnSpc>
              <a:spcBef>
                <a:spcPct val="50000"/>
              </a:spcBef>
              <a:buClr>
                <a:schemeClr val="accent2"/>
              </a:buClr>
              <a:buSzPct val="80000"/>
              <a:buFont typeface="Wingdings" panose="05000000000000000000" pitchFamily="2" charset="2"/>
              <a:buNone/>
            </a:pPr>
            <a:r>
              <a:rPr lang="en-US" altLang="zh-CN" sz="2400">
                <a:latin typeface="Times New Roman" panose="02020603050405020304" pitchFamily="18" charset="0"/>
                <a:ea typeface="黑体" panose="02010609060101010101" pitchFamily="49" charset="-122"/>
              </a:rPr>
              <a:t>1.</a:t>
            </a:r>
            <a:r>
              <a:rPr lang="zh-CN" altLang="en-US" sz="2400">
                <a:latin typeface="Times New Roman" panose="02020603050405020304" pitchFamily="18" charset="0"/>
                <a:ea typeface="黑体" panose="02010609060101010101" pitchFamily="49" charset="-122"/>
              </a:rPr>
              <a:t>观察变换</a:t>
            </a:r>
          </a:p>
        </p:txBody>
      </p:sp>
      <p:sp>
        <p:nvSpPr>
          <p:cNvPr id="36885" name="Text Box 26">
            <a:extLst>
              <a:ext uri="{FF2B5EF4-FFF2-40B4-BE49-F238E27FC236}">
                <a16:creationId xmlns:a16="http://schemas.microsoft.com/office/drawing/2014/main" id="{361DFA2C-5D8F-4713-BF15-C94F9F6D407F}"/>
              </a:ext>
            </a:extLst>
          </p:cNvPr>
          <p:cNvSpPr txBox="1">
            <a:spLocks noChangeArrowheads="1"/>
          </p:cNvSpPr>
          <p:nvPr/>
        </p:nvSpPr>
        <p:spPr bwMode="auto">
          <a:xfrm>
            <a:off x="7654925" y="5078413"/>
            <a:ext cx="1927225" cy="476669"/>
          </a:xfrm>
          <a:prstGeom prst="rect">
            <a:avLst/>
          </a:prstGeom>
          <a:noFill/>
          <a:ln w="19050">
            <a:noFill/>
            <a:miter lim="800000"/>
            <a:headEnd/>
            <a:tailEnd/>
          </a:ln>
        </p:spPr>
        <p:txBody>
          <a:bodyPr>
            <a:spAutoFit/>
          </a:bodyPr>
          <a:lstStyle/>
          <a:p>
            <a:pPr algn="ctr" eaLnBrk="1" hangingPunct="1">
              <a:lnSpc>
                <a:spcPct val="120000"/>
              </a:lnSpc>
              <a:spcBef>
                <a:spcPct val="50000"/>
              </a:spcBef>
              <a:buClr>
                <a:schemeClr val="accent2"/>
              </a:buClr>
              <a:buSzPct val="80000"/>
              <a:buFont typeface="Wingdings" panose="05000000000000000000" pitchFamily="2" charset="2"/>
              <a:buNone/>
              <a:defRPr/>
            </a:pPr>
            <a:r>
              <a:rPr lang="en-US" altLang="zh-CN" sz="2400" dirty="0">
                <a:solidFill>
                  <a:schemeClr val="tx1"/>
                </a:solidFill>
                <a:latin typeface="黑体" panose="02010609060101010101" pitchFamily="49" charset="-122"/>
              </a:rPr>
              <a:t>2.</a:t>
            </a:r>
            <a:r>
              <a:rPr lang="zh-CN" altLang="en-US" sz="2400" dirty="0">
                <a:solidFill>
                  <a:schemeClr val="tx1"/>
                </a:solidFill>
                <a:latin typeface="黑体" panose="02010609060101010101" pitchFamily="49" charset="-122"/>
              </a:rPr>
              <a:t>投影变换</a:t>
            </a:r>
          </a:p>
        </p:txBody>
      </p:sp>
      <p:sp>
        <p:nvSpPr>
          <p:cNvPr id="36886" name="Text Box 26">
            <a:extLst>
              <a:ext uri="{FF2B5EF4-FFF2-40B4-BE49-F238E27FC236}">
                <a16:creationId xmlns:a16="http://schemas.microsoft.com/office/drawing/2014/main" id="{E501E07A-D02C-4BB1-A49F-C02DF83F00AE}"/>
              </a:ext>
            </a:extLst>
          </p:cNvPr>
          <p:cNvSpPr txBox="1">
            <a:spLocks noChangeArrowheads="1"/>
          </p:cNvSpPr>
          <p:nvPr/>
        </p:nvSpPr>
        <p:spPr bwMode="auto">
          <a:xfrm>
            <a:off x="3019425" y="4073525"/>
            <a:ext cx="1866900" cy="534988"/>
          </a:xfrm>
          <a:prstGeom prst="rect">
            <a:avLst/>
          </a:prstGeom>
          <a:noFill/>
          <a:ln w="19050">
            <a:noFill/>
            <a:miter lim="800000"/>
            <a:headEnd/>
            <a:tailEnd/>
          </a:ln>
        </p:spPr>
        <p:txBody>
          <a:bodyPr>
            <a:spAutoFit/>
          </a:bodyPr>
          <a:lstStyle/>
          <a:p>
            <a:pPr algn="ctr" eaLnBrk="1" hangingPunct="1">
              <a:lnSpc>
                <a:spcPct val="120000"/>
              </a:lnSpc>
              <a:spcBef>
                <a:spcPct val="50000"/>
              </a:spcBef>
              <a:buClr>
                <a:schemeClr val="accent2"/>
              </a:buClr>
              <a:buSzPct val="80000"/>
              <a:buFont typeface="Wingdings" panose="05000000000000000000" pitchFamily="2" charset="2"/>
              <a:buNone/>
              <a:defRPr/>
            </a:pPr>
            <a:r>
              <a:rPr lang="en-US" altLang="zh-CN" sz="2400" dirty="0">
                <a:solidFill>
                  <a:schemeClr val="tx1"/>
                </a:solidFill>
                <a:effectLst>
                  <a:outerShdw blurRad="38100" dist="38100" dir="2700000" algn="tl">
                    <a:srgbClr val="C0C0C0"/>
                  </a:outerShdw>
                </a:effectLst>
                <a:latin typeface="黑体" pitchFamily="2" charset="-122"/>
                <a:ea typeface="黑体" pitchFamily="2" charset="-122"/>
              </a:rPr>
              <a:t>3.</a:t>
            </a:r>
            <a:r>
              <a:rPr lang="zh-CN" altLang="en-US" sz="2400" dirty="0">
                <a:solidFill>
                  <a:schemeClr val="tx1"/>
                </a:solidFill>
                <a:effectLst>
                  <a:outerShdw blurRad="38100" dist="38100" dir="2700000" algn="tl">
                    <a:srgbClr val="C0C0C0"/>
                  </a:outerShdw>
                </a:effectLst>
                <a:latin typeface="黑体" pitchFamily="2" charset="-122"/>
                <a:ea typeface="黑体" pitchFamily="2" charset="-122"/>
              </a:rPr>
              <a:t>视口变换</a:t>
            </a:r>
          </a:p>
        </p:txBody>
      </p:sp>
      <p:sp>
        <p:nvSpPr>
          <p:cNvPr id="4119" name="AutoShape 43">
            <a:extLst>
              <a:ext uri="{FF2B5EF4-FFF2-40B4-BE49-F238E27FC236}">
                <a16:creationId xmlns:a16="http://schemas.microsoft.com/office/drawing/2014/main" id="{11F1F5BD-2E38-4056-88D8-4E776AEA875B}"/>
              </a:ext>
            </a:extLst>
          </p:cNvPr>
          <p:cNvSpPr>
            <a:spLocks noChangeArrowheads="1"/>
          </p:cNvSpPr>
          <p:nvPr/>
        </p:nvSpPr>
        <p:spPr bwMode="auto">
          <a:xfrm>
            <a:off x="1111250" y="1549400"/>
            <a:ext cx="369888" cy="392113"/>
          </a:xfrm>
          <a:prstGeom prst="downArrow">
            <a:avLst>
              <a:gd name="adj1" fmla="val 50000"/>
              <a:gd name="adj2" fmla="val 26502"/>
            </a:avLst>
          </a:prstGeom>
          <a:solidFill>
            <a:schemeClr val="bg1"/>
          </a:solidFill>
          <a:ln w="9525">
            <a:solidFill>
              <a:schemeClr val="bg2"/>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4120" name="AutoShape 3">
            <a:extLst>
              <a:ext uri="{FF2B5EF4-FFF2-40B4-BE49-F238E27FC236}">
                <a16:creationId xmlns:a16="http://schemas.microsoft.com/office/drawing/2014/main" id="{AA46B9AB-C311-4BCC-A3B7-E802EA227FB9}"/>
              </a:ext>
            </a:extLst>
          </p:cNvPr>
          <p:cNvSpPr>
            <a:spLocks noChangeArrowheads="1"/>
          </p:cNvSpPr>
          <p:nvPr/>
        </p:nvSpPr>
        <p:spPr bwMode="auto">
          <a:xfrm>
            <a:off x="1035050" y="3140075"/>
            <a:ext cx="369888" cy="450850"/>
          </a:xfrm>
          <a:prstGeom prst="downArrow">
            <a:avLst>
              <a:gd name="adj1" fmla="val 50000"/>
              <a:gd name="adj2" fmla="val 52897"/>
            </a:avLst>
          </a:prstGeom>
          <a:solidFill>
            <a:schemeClr val="bg1"/>
          </a:solidFill>
          <a:ln w="9525">
            <a:solidFill>
              <a:schemeClr val="bg2"/>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4121" name="AutoShape 3">
            <a:extLst>
              <a:ext uri="{FF2B5EF4-FFF2-40B4-BE49-F238E27FC236}">
                <a16:creationId xmlns:a16="http://schemas.microsoft.com/office/drawing/2014/main" id="{9A9ED0D5-87E2-4A2E-A9DD-7526F740E0C6}"/>
              </a:ext>
            </a:extLst>
          </p:cNvPr>
          <p:cNvSpPr>
            <a:spLocks noChangeArrowheads="1"/>
          </p:cNvSpPr>
          <p:nvPr/>
        </p:nvSpPr>
        <p:spPr bwMode="auto">
          <a:xfrm>
            <a:off x="1044575" y="4006850"/>
            <a:ext cx="369888" cy="450850"/>
          </a:xfrm>
          <a:prstGeom prst="downArrow">
            <a:avLst>
              <a:gd name="adj1" fmla="val 50000"/>
              <a:gd name="adj2" fmla="val 52897"/>
            </a:avLst>
          </a:prstGeom>
          <a:solidFill>
            <a:schemeClr val="bg1"/>
          </a:solidFill>
          <a:ln w="9525">
            <a:solidFill>
              <a:schemeClr val="bg2"/>
            </a:solidFill>
            <a:miter lim="800000"/>
            <a:headEnd/>
            <a:tailEnd/>
          </a:ln>
          <a:effectLst>
            <a:outerShdw dist="35921" dir="2700000" algn="ctr" rotWithShape="0">
              <a:schemeClr val="bg2"/>
            </a:outerShdw>
          </a:effectLst>
        </p:spPr>
        <p:txBody>
          <a:bodyPr wrap="none" anchor="ct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32" name="Text Box 26">
            <a:extLst>
              <a:ext uri="{FF2B5EF4-FFF2-40B4-BE49-F238E27FC236}">
                <a16:creationId xmlns:a16="http://schemas.microsoft.com/office/drawing/2014/main" id="{B3A3D19E-CA6E-44BD-A489-5DE24681F72D}"/>
              </a:ext>
            </a:extLst>
          </p:cNvPr>
          <p:cNvSpPr txBox="1">
            <a:spLocks noChangeArrowheads="1"/>
          </p:cNvSpPr>
          <p:nvPr/>
        </p:nvSpPr>
        <p:spPr bwMode="auto">
          <a:xfrm>
            <a:off x="6363222" y="5937685"/>
            <a:ext cx="3066528" cy="540725"/>
          </a:xfrm>
          <a:prstGeom prst="rect">
            <a:avLst/>
          </a:prstGeom>
          <a:noFill/>
          <a:ln w="19050">
            <a:noFill/>
            <a:miter lim="800000"/>
            <a:headEnd/>
            <a:tailEnd/>
          </a:ln>
        </p:spPr>
        <p:txBody>
          <a:bodyPr wrap="square">
            <a:spAutoFit/>
          </a:bodyPr>
          <a:lstStyle/>
          <a:p>
            <a:pPr algn="ctr" eaLnBrk="1" hangingPunct="1">
              <a:lnSpc>
                <a:spcPct val="120000"/>
              </a:lnSpc>
              <a:spcBef>
                <a:spcPct val="50000"/>
              </a:spcBef>
              <a:buClr>
                <a:schemeClr val="accent2"/>
              </a:buClr>
              <a:buSzPct val="80000"/>
              <a:buFont typeface="Wingdings" panose="05000000000000000000" pitchFamily="2" charset="2"/>
              <a:buNone/>
              <a:defRPr/>
            </a:pPr>
            <a:r>
              <a:rPr lang="zh-CN" altLang="en-US" sz="2800" dirty="0">
                <a:solidFill>
                  <a:srgbClr val="1D1DFF"/>
                </a:solidFill>
                <a:latin typeface="黑体" panose="02010609060101010101" pitchFamily="49" charset="-122"/>
              </a:rPr>
              <a:t>如何有选择地观察？</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89428-E694-48E2-9C82-69040CCD8D41}"/>
              </a:ext>
            </a:extLst>
          </p:cNvPr>
          <p:cNvSpPr>
            <a:spLocks noGrp="1"/>
          </p:cNvSpPr>
          <p:nvPr>
            <p:ph type="title"/>
          </p:nvPr>
        </p:nvSpPr>
        <p:spPr/>
        <p:txBody>
          <a:bodyPr/>
          <a:lstStyle/>
          <a:p>
            <a:r>
              <a:rPr lang="en-US" altLang="zh-CN" dirty="0"/>
              <a:t>OpenGL</a:t>
            </a:r>
            <a:r>
              <a:rPr lang="zh-CN" altLang="en-US" dirty="0"/>
              <a:t>中正投影的观察体</a:t>
            </a:r>
          </a:p>
        </p:txBody>
      </p:sp>
      <p:sp>
        <p:nvSpPr>
          <p:cNvPr id="3" name="内容占位符 2">
            <a:extLst>
              <a:ext uri="{FF2B5EF4-FFF2-40B4-BE49-F238E27FC236}">
                <a16:creationId xmlns:a16="http://schemas.microsoft.com/office/drawing/2014/main" id="{28227A86-4B64-4186-836A-A8E55D9DCFED}"/>
              </a:ext>
            </a:extLst>
          </p:cNvPr>
          <p:cNvSpPr>
            <a:spLocks noGrp="1"/>
          </p:cNvSpPr>
          <p:nvPr>
            <p:ph idx="1"/>
          </p:nvPr>
        </p:nvSpPr>
        <p:spPr/>
        <p:txBody>
          <a:bodyPr/>
          <a:lstStyle/>
          <a:p>
            <a:r>
              <a:rPr lang="zh-CN" altLang="en-US" dirty="0"/>
              <a:t>有选择地三维观察：三维裁剪</a:t>
            </a:r>
            <a:endParaRPr lang="en-US" altLang="zh-CN" dirty="0"/>
          </a:p>
          <a:p>
            <a:r>
              <a:rPr lang="zh-CN" altLang="en-US" dirty="0"/>
              <a:t>正投影</a:t>
            </a:r>
          </a:p>
        </p:txBody>
      </p:sp>
      <p:sp>
        <p:nvSpPr>
          <p:cNvPr id="4" name="日期占位符 3">
            <a:extLst>
              <a:ext uri="{FF2B5EF4-FFF2-40B4-BE49-F238E27FC236}">
                <a16:creationId xmlns:a16="http://schemas.microsoft.com/office/drawing/2014/main" id="{8BA2B652-5702-4D1E-9AAE-974B2C65769A}"/>
              </a:ext>
            </a:extLst>
          </p:cNvPr>
          <p:cNvSpPr>
            <a:spLocks noGrp="1"/>
          </p:cNvSpPr>
          <p:nvPr>
            <p:ph type="dt" sz="half" idx="10"/>
          </p:nvPr>
        </p:nvSpPr>
        <p:spPr/>
        <p:txBody>
          <a:bodyPr/>
          <a:lstStyle/>
          <a:p>
            <a:pPr>
              <a:defRPr/>
            </a:pPr>
            <a:fld id="{26887A68-4E78-4649-9866-15550165C1A5}" type="datetime10">
              <a:rPr lang="zh-CN" altLang="en-US" smtClean="0"/>
              <a:pPr>
                <a:defRPr/>
              </a:pPr>
              <a:t>08:48</a:t>
            </a:fld>
            <a:endParaRPr lang="en-US" altLang="zh-CN"/>
          </a:p>
        </p:txBody>
      </p:sp>
      <p:sp>
        <p:nvSpPr>
          <p:cNvPr id="5" name="灯片编号占位符 4">
            <a:extLst>
              <a:ext uri="{FF2B5EF4-FFF2-40B4-BE49-F238E27FC236}">
                <a16:creationId xmlns:a16="http://schemas.microsoft.com/office/drawing/2014/main" id="{BAFBE1F7-4804-4B98-89D9-3CB7E23E38AA}"/>
              </a:ext>
            </a:extLst>
          </p:cNvPr>
          <p:cNvSpPr>
            <a:spLocks noGrp="1"/>
          </p:cNvSpPr>
          <p:nvPr>
            <p:ph type="sldNum" sz="quarter" idx="12"/>
          </p:nvPr>
        </p:nvSpPr>
        <p:spPr/>
        <p:txBody>
          <a:bodyPr/>
          <a:lstStyle/>
          <a:p>
            <a:pPr>
              <a:defRPr/>
            </a:pPr>
            <a:fld id="{769806D6-2A9C-4AA5-BFB8-95A4D2F067C1}" type="slidenum">
              <a:rPr lang="zh-CN" altLang="en-US" smtClean="0"/>
              <a:pPr>
                <a:defRPr/>
              </a:pPr>
              <a:t>48</a:t>
            </a:fld>
            <a:endParaRPr lang="en-US" altLang="zh-CN"/>
          </a:p>
        </p:txBody>
      </p:sp>
      <p:sp>
        <p:nvSpPr>
          <p:cNvPr id="6" name="Rectangle 2">
            <a:extLst>
              <a:ext uri="{FF2B5EF4-FFF2-40B4-BE49-F238E27FC236}">
                <a16:creationId xmlns:a16="http://schemas.microsoft.com/office/drawing/2014/main" id="{81CC22BD-99F3-4867-A81E-80438E032FD8}"/>
              </a:ext>
            </a:extLst>
          </p:cNvPr>
          <p:cNvSpPr>
            <a:spLocks noChangeArrowheads="1"/>
          </p:cNvSpPr>
          <p:nvPr/>
        </p:nvSpPr>
        <p:spPr bwMode="auto">
          <a:xfrm>
            <a:off x="4146115" y="342900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AAD8BA3A-5A2B-4D6C-9F3E-94DA19D4DCFC}"/>
              </a:ext>
            </a:extLst>
          </p:cNvPr>
          <p:cNvGraphicFramePr>
            <a:graphicFrameLocks noChangeAspect="1"/>
          </p:cNvGraphicFramePr>
          <p:nvPr>
            <p:extLst>
              <p:ext uri="{D42A27DB-BD31-4B8C-83A1-F6EECF244321}">
                <p14:modId xmlns:p14="http://schemas.microsoft.com/office/powerpoint/2010/main" val="2849172318"/>
              </p:ext>
            </p:extLst>
          </p:nvPr>
        </p:nvGraphicFramePr>
        <p:xfrm>
          <a:off x="1632820" y="3328544"/>
          <a:ext cx="7466295" cy="3292918"/>
        </p:xfrm>
        <a:graphic>
          <a:graphicData uri="http://schemas.openxmlformats.org/presentationml/2006/ole">
            <mc:AlternateContent xmlns:mc="http://schemas.openxmlformats.org/markup-compatibility/2006">
              <mc:Choice xmlns:v="urn:schemas-microsoft-com:vml" Requires="v">
                <p:oleObj spid="_x0000_s53309" name="Picture" r:id="rId4" imgW="4762500" imgH="2077212" progId="Word.Picture.8">
                  <p:embed/>
                </p:oleObj>
              </mc:Choice>
              <mc:Fallback>
                <p:oleObj name="Picture" r:id="rId4" imgW="4762500" imgH="2077212" progId="Word.Picture.8">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2820" y="3328544"/>
                        <a:ext cx="7466295" cy="3292918"/>
                      </a:xfrm>
                      <a:prstGeom prst="rect">
                        <a:avLst/>
                      </a:prstGeom>
                      <a:noFill/>
                    </p:spPr>
                  </p:pic>
                </p:oleObj>
              </mc:Fallback>
            </mc:AlternateContent>
          </a:graphicData>
        </a:graphic>
      </p:graphicFrame>
    </p:spTree>
    <p:extLst>
      <p:ext uri="{BB962C8B-B14F-4D97-AF65-F5344CB8AC3E}">
        <p14:creationId xmlns:p14="http://schemas.microsoft.com/office/powerpoint/2010/main" val="20913074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6">
            <a:extLst>
              <a:ext uri="{FF2B5EF4-FFF2-40B4-BE49-F238E27FC236}">
                <a16:creationId xmlns:a16="http://schemas.microsoft.com/office/drawing/2014/main" id="{A2818409-5954-4B47-AC04-1EC5B8ABB29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F3E0412-C00F-4078-B7E2-0465CA2F2FDB}" type="slidenum">
              <a:rPr lang="zh-CN" altLang="en-US" sz="1400" smtClean="0">
                <a:latin typeface="Arial" panose="020B0604020202020204" pitchFamily="34" charset="0"/>
              </a:rPr>
              <a:pPr>
                <a:spcBef>
                  <a:spcPct val="0"/>
                </a:spcBef>
                <a:buFontTx/>
                <a:buNone/>
              </a:pPr>
              <a:t>49</a:t>
            </a:fld>
            <a:endParaRPr lang="en-US" altLang="zh-CN" sz="1400">
              <a:latin typeface="Arial" panose="020B0604020202020204" pitchFamily="34" charset="0"/>
            </a:endParaRPr>
          </a:p>
        </p:txBody>
      </p:sp>
      <p:sp>
        <p:nvSpPr>
          <p:cNvPr id="59395" name="Rectangle 2">
            <a:extLst>
              <a:ext uri="{FF2B5EF4-FFF2-40B4-BE49-F238E27FC236}">
                <a16:creationId xmlns:a16="http://schemas.microsoft.com/office/drawing/2014/main" id="{3C36CA3A-C330-4476-B1CF-E5F17DF642F8}"/>
              </a:ext>
            </a:extLst>
          </p:cNvPr>
          <p:cNvSpPr>
            <a:spLocks noGrp="1" noChangeArrowheads="1"/>
          </p:cNvSpPr>
          <p:nvPr>
            <p:ph type="title"/>
          </p:nvPr>
        </p:nvSpPr>
        <p:spPr/>
        <p:txBody>
          <a:bodyPr/>
          <a:lstStyle/>
          <a:p>
            <a:r>
              <a:rPr lang="zh-CN" altLang="en-US" dirty="0">
                <a:ea typeface="宋体" panose="02010600030101010101" pitchFamily="2" charset="-122"/>
              </a:rPr>
              <a:t>规范化变换</a:t>
            </a:r>
          </a:p>
        </p:txBody>
      </p:sp>
      <p:sp>
        <p:nvSpPr>
          <p:cNvPr id="9223" name="Rectangle 3">
            <a:extLst>
              <a:ext uri="{FF2B5EF4-FFF2-40B4-BE49-F238E27FC236}">
                <a16:creationId xmlns:a16="http://schemas.microsoft.com/office/drawing/2014/main" id="{BC267959-7B12-418A-8CF8-461C1E3C4791}"/>
              </a:ext>
            </a:extLst>
          </p:cNvPr>
          <p:cNvSpPr>
            <a:spLocks noGrp="1" noChangeArrowheads="1"/>
          </p:cNvSpPr>
          <p:nvPr>
            <p:ph type="body" sz="half" idx="1"/>
          </p:nvPr>
        </p:nvSpPr>
        <p:spPr>
          <a:xfrm>
            <a:off x="247650" y="1154113"/>
            <a:ext cx="5651500" cy="5246687"/>
          </a:xfrm>
        </p:spPr>
        <p:txBody>
          <a:bodyPr/>
          <a:lstStyle/>
          <a:p>
            <a:r>
              <a:rPr lang="zh-CN" altLang="en-US" dirty="0">
                <a:ea typeface="宋体" panose="02010600030101010101" pitchFamily="2" charset="-122"/>
              </a:rPr>
              <a:t>规范化坐标系</a:t>
            </a:r>
            <a:endParaRPr lang="en-US" altLang="zh-CN" dirty="0">
              <a:ea typeface="宋体" panose="02010600030101010101" pitchFamily="2" charset="-122"/>
            </a:endParaRPr>
          </a:p>
          <a:p>
            <a:pPr lvl="1"/>
            <a:r>
              <a:rPr lang="zh-CN" altLang="en-US" sz="2400" dirty="0"/>
              <a:t>取值范围在</a:t>
            </a:r>
            <a:r>
              <a:rPr lang="en-US" altLang="zh-CN" sz="2400" dirty="0"/>
              <a:t>[-1,+1]</a:t>
            </a:r>
            <a:r>
              <a:rPr lang="zh-CN" altLang="en-US" sz="2400" dirty="0"/>
              <a:t>的坐标系</a:t>
            </a:r>
            <a:endParaRPr lang="en-US" altLang="zh-CN" sz="2400" dirty="0"/>
          </a:p>
          <a:p>
            <a:r>
              <a:rPr lang="zh-CN" altLang="en-US" dirty="0">
                <a:ea typeface="宋体" panose="02010600030101010101" pitchFamily="2" charset="-122"/>
              </a:rPr>
              <a:t>设备无关性</a:t>
            </a:r>
            <a:endParaRPr lang="en-US" altLang="zh-CN" dirty="0">
              <a:ea typeface="宋体" panose="02010600030101010101" pitchFamily="2" charset="-122"/>
            </a:endParaRPr>
          </a:p>
          <a:p>
            <a:endParaRPr lang="zh-CN" altLang="en-US" sz="2800" dirty="0">
              <a:ea typeface="宋体" panose="02010600030101010101" pitchFamily="2" charset="-122"/>
            </a:endParaRPr>
          </a:p>
        </p:txBody>
      </p:sp>
      <p:graphicFrame>
        <p:nvGraphicFramePr>
          <p:cNvPr id="59397" name="Object 7">
            <a:extLst>
              <a:ext uri="{FF2B5EF4-FFF2-40B4-BE49-F238E27FC236}">
                <a16:creationId xmlns:a16="http://schemas.microsoft.com/office/drawing/2014/main" id="{36F87A04-2AF7-4D3A-BB5C-77AD1A99FAD6}"/>
              </a:ext>
            </a:extLst>
          </p:cNvPr>
          <p:cNvGraphicFramePr>
            <a:graphicFrameLocks noChangeAspect="1"/>
          </p:cNvGraphicFramePr>
          <p:nvPr/>
        </p:nvGraphicFramePr>
        <p:xfrm>
          <a:off x="457200" y="3149600"/>
          <a:ext cx="3276600" cy="3487738"/>
        </p:xfrm>
        <a:graphic>
          <a:graphicData uri="http://schemas.openxmlformats.org/presentationml/2006/ole">
            <mc:AlternateContent xmlns:mc="http://schemas.openxmlformats.org/markup-compatibility/2006">
              <mc:Choice xmlns:v="urn:schemas-microsoft-com:vml" Requires="v">
                <p:oleObj spid="_x0000_s55465" name="Visio" r:id="rId4" imgW="1478518" imgH="1575197" progId="Visio.Drawing.11">
                  <p:embed/>
                </p:oleObj>
              </mc:Choice>
              <mc:Fallback>
                <p:oleObj name="Visio" r:id="rId4" imgW="1478518" imgH="1575197" progId="Visio.Drawing.11">
                  <p:embed/>
                  <p:pic>
                    <p:nvPicPr>
                      <p:cNvPr id="59397" name="Object 7">
                        <a:extLst>
                          <a:ext uri="{FF2B5EF4-FFF2-40B4-BE49-F238E27FC236}">
                            <a16:creationId xmlns:a16="http://schemas.microsoft.com/office/drawing/2014/main" id="{36F87A04-2AF7-4D3A-BB5C-77AD1A99FA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149600"/>
                        <a:ext cx="3276600" cy="348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398" name="Object 8">
            <a:extLst>
              <a:ext uri="{FF2B5EF4-FFF2-40B4-BE49-F238E27FC236}">
                <a16:creationId xmlns:a16="http://schemas.microsoft.com/office/drawing/2014/main" id="{92B7B83B-19EF-485B-BBA9-4DFF81A5DD94}"/>
              </a:ext>
            </a:extLst>
          </p:cNvPr>
          <p:cNvGraphicFramePr>
            <a:graphicFrameLocks noChangeAspect="1"/>
          </p:cNvGraphicFramePr>
          <p:nvPr/>
        </p:nvGraphicFramePr>
        <p:xfrm>
          <a:off x="6532563" y="3211513"/>
          <a:ext cx="3135312" cy="3338512"/>
        </p:xfrm>
        <a:graphic>
          <a:graphicData uri="http://schemas.openxmlformats.org/presentationml/2006/ole">
            <mc:AlternateContent xmlns:mc="http://schemas.openxmlformats.org/markup-compatibility/2006">
              <mc:Choice xmlns:v="urn:schemas-microsoft-com:vml" Requires="v">
                <p:oleObj spid="_x0000_s55466" name="Visio" r:id="rId6" imgW="1478518" imgH="1575197" progId="Visio.Drawing.11">
                  <p:embed/>
                </p:oleObj>
              </mc:Choice>
              <mc:Fallback>
                <p:oleObj name="Visio" r:id="rId6" imgW="1478518" imgH="1575197" progId="Visio.Drawing.11">
                  <p:embed/>
                  <p:pic>
                    <p:nvPicPr>
                      <p:cNvPr id="59398" name="Object 8">
                        <a:extLst>
                          <a:ext uri="{FF2B5EF4-FFF2-40B4-BE49-F238E27FC236}">
                            <a16:creationId xmlns:a16="http://schemas.microsoft.com/office/drawing/2014/main" id="{92B7B83B-19EF-485B-BBA9-4DFF81A5DD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2563" y="3211513"/>
                        <a:ext cx="3135312" cy="333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399" name="右箭头 8">
            <a:extLst>
              <a:ext uri="{FF2B5EF4-FFF2-40B4-BE49-F238E27FC236}">
                <a16:creationId xmlns:a16="http://schemas.microsoft.com/office/drawing/2014/main" id="{13E5329C-44E0-4C6F-A252-52547493EA16}"/>
              </a:ext>
            </a:extLst>
          </p:cNvPr>
          <p:cNvSpPr>
            <a:spLocks noChangeArrowheads="1"/>
          </p:cNvSpPr>
          <p:nvPr/>
        </p:nvSpPr>
        <p:spPr bwMode="auto">
          <a:xfrm>
            <a:off x="4081463" y="5508625"/>
            <a:ext cx="1492250" cy="793750"/>
          </a:xfrm>
          <a:prstGeom prst="rightArrow">
            <a:avLst>
              <a:gd name="adj1" fmla="val 50000"/>
              <a:gd name="adj2" fmla="val 50099"/>
            </a:avLst>
          </a:prstGeom>
          <a:gradFill rotWithShape="0">
            <a:gsLst>
              <a:gs pos="0">
                <a:srgbClr val="8488C4"/>
              </a:gs>
              <a:gs pos="53000">
                <a:srgbClr val="D4DEFF"/>
              </a:gs>
              <a:gs pos="83000">
                <a:srgbClr val="D4DEFF"/>
              </a:gs>
              <a:gs pos="100000">
                <a:srgbClr val="96AB94"/>
              </a:gs>
            </a:gsLst>
            <a:lin ang="5400000"/>
          </a:gradFill>
          <a:ln w="12700" algn="ctr">
            <a:solidFill>
              <a:schemeClr val="tx1"/>
            </a:solidFill>
            <a:round/>
            <a:headEnd/>
            <a:tailEnd/>
          </a:ln>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ndParaRPr>
          </a:p>
        </p:txBody>
      </p:sp>
      <p:graphicFrame>
        <p:nvGraphicFramePr>
          <p:cNvPr id="54277" name="Object 5">
            <a:extLst>
              <a:ext uri="{FF2B5EF4-FFF2-40B4-BE49-F238E27FC236}">
                <a16:creationId xmlns:a16="http://schemas.microsoft.com/office/drawing/2014/main" id="{1058835D-1216-47F2-830C-0C5460D96895}"/>
              </a:ext>
            </a:extLst>
          </p:cNvPr>
          <p:cNvGraphicFramePr>
            <a:graphicFrameLocks noChangeAspect="1"/>
          </p:cNvGraphicFramePr>
          <p:nvPr/>
        </p:nvGraphicFramePr>
        <p:xfrm>
          <a:off x="3352800" y="2098675"/>
          <a:ext cx="3135313" cy="3338513"/>
        </p:xfrm>
        <a:graphic>
          <a:graphicData uri="http://schemas.openxmlformats.org/presentationml/2006/ole">
            <mc:AlternateContent xmlns:mc="http://schemas.openxmlformats.org/markup-compatibility/2006">
              <mc:Choice xmlns:v="urn:schemas-microsoft-com:vml" Requires="v">
                <p:oleObj spid="_x0000_s55467" name="Visio" r:id="rId8" imgW="1478518" imgH="1575197" progId="Visio.Drawing.11">
                  <p:embed/>
                </p:oleObj>
              </mc:Choice>
              <mc:Fallback>
                <p:oleObj name="Visio" r:id="rId8" imgW="1478518" imgH="1575197" progId="Visio.Drawing.11">
                  <p:embed/>
                  <p:pic>
                    <p:nvPicPr>
                      <p:cNvPr id="54277" name="Object 5">
                        <a:extLst>
                          <a:ext uri="{FF2B5EF4-FFF2-40B4-BE49-F238E27FC236}">
                            <a16:creationId xmlns:a16="http://schemas.microsoft.com/office/drawing/2014/main" id="{1058835D-1216-47F2-830C-0C5460D968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2800" y="2098675"/>
                        <a:ext cx="3135313" cy="333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AutoShape 4">
            <a:extLst>
              <a:ext uri="{FF2B5EF4-FFF2-40B4-BE49-F238E27FC236}">
                <a16:creationId xmlns:a16="http://schemas.microsoft.com/office/drawing/2014/main" id="{E9AF75AD-828E-473A-BB28-2A8C7E1BAE22}"/>
              </a:ext>
            </a:extLst>
          </p:cNvPr>
          <p:cNvSpPr>
            <a:spLocks noChangeArrowheads="1"/>
          </p:cNvSpPr>
          <p:nvPr/>
        </p:nvSpPr>
        <p:spPr bwMode="auto">
          <a:xfrm>
            <a:off x="1465263" y="2644775"/>
            <a:ext cx="1566862" cy="588963"/>
          </a:xfrm>
          <a:prstGeom prst="wedgeRoundRectCallout">
            <a:avLst>
              <a:gd name="adj1" fmla="val 78465"/>
              <a:gd name="adj2" fmla="val 96059"/>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a:lstStyle/>
          <a:p>
            <a:pPr algn="ctr" eaLnBrk="1" hangingPunct="1">
              <a:spcBef>
                <a:spcPct val="50000"/>
              </a:spcBef>
              <a:buClr>
                <a:schemeClr val="accent2"/>
              </a:buClr>
              <a:buSzPct val="80000"/>
              <a:buFont typeface="Wingdings" pitchFamily="2" charset="2"/>
              <a:buNone/>
              <a:defRPr/>
            </a:pPr>
            <a:r>
              <a:rPr lang="zh-CN" altLang="en-US" sz="3200" dirty="0">
                <a:solidFill>
                  <a:schemeClr val="accent2"/>
                </a:solidFill>
                <a:ea typeface="宋体" pitchFamily="2" charset="-122"/>
              </a:rPr>
              <a:t>为什么</a:t>
            </a:r>
            <a:r>
              <a:rPr lang="en-US" altLang="zh-CN" sz="3200" dirty="0">
                <a:solidFill>
                  <a:schemeClr val="accent2"/>
                </a:solidFill>
                <a:ea typeface="宋体" pitchFamily="2" charset="-122"/>
              </a:rPr>
              <a:t>?</a:t>
            </a:r>
            <a:endParaRPr lang="zh-CN" altLang="en-US" sz="3200" dirty="0">
              <a:solidFill>
                <a:schemeClr val="accent2"/>
              </a:solidFill>
              <a:ea typeface="宋体" pitchFamily="2" charset="-122"/>
            </a:endParaRPr>
          </a:p>
        </p:txBody>
      </p:sp>
      <p:pic>
        <p:nvPicPr>
          <p:cNvPr id="11273" name="Picture 9">
            <a:extLst>
              <a:ext uri="{FF2B5EF4-FFF2-40B4-BE49-F238E27FC236}">
                <a16:creationId xmlns:a16="http://schemas.microsoft.com/office/drawing/2014/main" id="{E173FB66-04B0-4A3C-AA18-39BBAD6EA8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8171" t="19218" r="3371" b="10381"/>
          <a:stretch>
            <a:fillRect/>
          </a:stretch>
        </p:blipFill>
        <p:spPr bwMode="auto">
          <a:xfrm>
            <a:off x="6137275" y="1069975"/>
            <a:ext cx="3768725" cy="224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23">
                                            <p:txEl>
                                              <p:pRg st="0" end="0"/>
                                            </p:txEl>
                                          </p:spTgt>
                                        </p:tgtEl>
                                        <p:attrNameLst>
                                          <p:attrName>style.visibility</p:attrName>
                                        </p:attrNameLst>
                                      </p:cBhvr>
                                      <p:to>
                                        <p:strVal val="visible"/>
                                      </p:to>
                                    </p:set>
                                    <p:animEffect transition="in" filter="blinds(horizontal)">
                                      <p:cBhvr>
                                        <p:cTn id="7" dur="500"/>
                                        <p:tgtEl>
                                          <p:spTgt spid="92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223">
                                            <p:txEl>
                                              <p:pRg st="1" end="1"/>
                                            </p:txEl>
                                          </p:spTgt>
                                        </p:tgtEl>
                                        <p:attrNameLst>
                                          <p:attrName>style.visibility</p:attrName>
                                        </p:attrNameLst>
                                      </p:cBhvr>
                                      <p:to>
                                        <p:strVal val="visible"/>
                                      </p:to>
                                    </p:set>
                                    <p:animEffect transition="in" filter="blinds(horizontal)">
                                      <p:cBhvr>
                                        <p:cTn id="12" dur="500"/>
                                        <p:tgtEl>
                                          <p:spTgt spid="92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54277"/>
                                        </p:tgtEl>
                                        <p:attrNameLst>
                                          <p:attrName>style.visibility</p:attrName>
                                        </p:attrNameLst>
                                      </p:cBhvr>
                                      <p:to>
                                        <p:strVal val="visible"/>
                                      </p:to>
                                    </p:set>
                                    <p:animEffect transition="in" filter="checkerboard(across)">
                                      <p:cBhvr>
                                        <p:cTn id="17" dur="500"/>
                                        <p:tgtEl>
                                          <p:spTgt spid="5427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11273"/>
                                        </p:tgtEl>
                                        <p:attrNameLst>
                                          <p:attrName>style.visibility</p:attrName>
                                        </p:attrNameLst>
                                      </p:cBhvr>
                                      <p:to>
                                        <p:strVal val="visible"/>
                                      </p:to>
                                    </p:set>
                                    <p:animEffect transition="in" filter="checkerboard(across)">
                                      <p:cBhvr>
                                        <p:cTn id="27" dur="500"/>
                                        <p:tgtEl>
                                          <p:spTgt spid="1127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9223">
                                            <p:txEl>
                                              <p:pRg st="2" end="2"/>
                                            </p:txEl>
                                          </p:spTgt>
                                        </p:tgtEl>
                                        <p:attrNameLst>
                                          <p:attrName>style.visibility</p:attrName>
                                        </p:attrNameLst>
                                      </p:cBhvr>
                                      <p:to>
                                        <p:strVal val="visible"/>
                                      </p:to>
                                    </p:set>
                                    <p:animEffect transition="in" filter="blinds(horizontal)">
                                      <p:cBhvr>
                                        <p:cTn id="32" dur="500"/>
                                        <p:tgtEl>
                                          <p:spTgt spid="92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a:extLst>
              <a:ext uri="{FF2B5EF4-FFF2-40B4-BE49-F238E27FC236}">
                <a16:creationId xmlns:a16="http://schemas.microsoft.com/office/drawing/2014/main" id="{E02221FA-6B24-4E21-804D-2FB381E762B4}"/>
              </a:ext>
            </a:extLst>
          </p:cNvPr>
          <p:cNvSpPr>
            <a:spLocks noGrp="1" noChangeArrowheads="1"/>
          </p:cNvSpPr>
          <p:nvPr>
            <p:ph idx="1"/>
          </p:nvPr>
        </p:nvSpPr>
        <p:spPr/>
        <p:txBody>
          <a:bodyPr/>
          <a:lstStyle/>
          <a:p>
            <a:r>
              <a:rPr lang="en-US" altLang="zh-CN"/>
              <a:t>p:</a:t>
            </a:r>
            <a:r>
              <a:rPr lang="zh-CN" altLang="en-US"/>
              <a:t>正投影</a:t>
            </a:r>
            <a:endParaRPr lang="en-US" altLang="zh-CN"/>
          </a:p>
          <a:p>
            <a:r>
              <a:rPr lang="en-US" altLang="zh-CN"/>
              <a:t>q:</a:t>
            </a:r>
            <a:r>
              <a:rPr lang="zh-CN" altLang="en-US"/>
              <a:t>斜投影</a:t>
            </a:r>
          </a:p>
        </p:txBody>
      </p:sp>
      <p:sp>
        <p:nvSpPr>
          <p:cNvPr id="11267" name="灯片编号占位符 3">
            <a:extLst>
              <a:ext uri="{FF2B5EF4-FFF2-40B4-BE49-F238E27FC236}">
                <a16:creationId xmlns:a16="http://schemas.microsoft.com/office/drawing/2014/main" id="{C04F6993-CADC-4AE1-83E5-3CC9777B50A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73875FE6-EF0A-4B7A-8F9B-839C91BC5F27}" type="slidenum">
              <a:rPr lang="zh-CN" altLang="en-US" sz="1400" smtClean="0">
                <a:latin typeface="Arial" panose="020B0604020202020204" pitchFamily="34" charset="0"/>
                <a:ea typeface="宋体" panose="02010600030101010101" pitchFamily="2" charset="-122"/>
              </a:rPr>
              <a:pPr>
                <a:spcBef>
                  <a:spcPct val="0"/>
                </a:spcBef>
                <a:buFontTx/>
                <a:buNone/>
              </a:pPr>
              <a:t>5</a:t>
            </a:fld>
            <a:endParaRPr lang="en-US" altLang="zh-CN" sz="1400">
              <a:latin typeface="Arial" panose="020B0604020202020204" pitchFamily="34" charset="0"/>
              <a:ea typeface="宋体" panose="02010600030101010101" pitchFamily="2" charset="-122"/>
            </a:endParaRPr>
          </a:p>
        </p:txBody>
      </p:sp>
      <p:sp>
        <p:nvSpPr>
          <p:cNvPr id="11268" name="Rectangle 2">
            <a:extLst>
              <a:ext uri="{FF2B5EF4-FFF2-40B4-BE49-F238E27FC236}">
                <a16:creationId xmlns:a16="http://schemas.microsoft.com/office/drawing/2014/main" id="{8F92D60C-5F4E-4780-86E6-14E1E1F179AA}"/>
              </a:ext>
            </a:extLst>
          </p:cNvPr>
          <p:cNvSpPr>
            <a:spLocks noChangeArrowheads="1"/>
          </p:cNvSpPr>
          <p:nvPr/>
        </p:nvSpPr>
        <p:spPr bwMode="auto">
          <a:xfrm>
            <a:off x="0" y="0"/>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11269" name="Rectangle 4">
            <a:extLst>
              <a:ext uri="{FF2B5EF4-FFF2-40B4-BE49-F238E27FC236}">
                <a16:creationId xmlns:a16="http://schemas.microsoft.com/office/drawing/2014/main" id="{031D4352-305D-423A-A476-BE971A9063BB}"/>
              </a:ext>
            </a:extLst>
          </p:cNvPr>
          <p:cNvSpPr>
            <a:spLocks noChangeArrowheads="1"/>
          </p:cNvSpPr>
          <p:nvPr/>
        </p:nvSpPr>
        <p:spPr bwMode="auto">
          <a:xfrm>
            <a:off x="0" y="0"/>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pic>
        <p:nvPicPr>
          <p:cNvPr id="11" name="Picture 11">
            <a:extLst>
              <a:ext uri="{FF2B5EF4-FFF2-40B4-BE49-F238E27FC236}">
                <a16:creationId xmlns:a16="http://schemas.microsoft.com/office/drawing/2014/main" id="{47A79250-E1FB-4B11-A43F-F68951A4BC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0663" y="3935413"/>
            <a:ext cx="257175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graphicFrame>
        <p:nvGraphicFramePr>
          <p:cNvPr id="11271" name="Object 5">
            <a:extLst>
              <a:ext uri="{FF2B5EF4-FFF2-40B4-BE49-F238E27FC236}">
                <a16:creationId xmlns:a16="http://schemas.microsoft.com/office/drawing/2014/main" id="{4F88D763-94C5-4D6C-A511-09271EE2ACEE}"/>
              </a:ext>
            </a:extLst>
          </p:cNvPr>
          <p:cNvGraphicFramePr>
            <a:graphicFrameLocks noChangeAspect="1"/>
          </p:cNvGraphicFramePr>
          <p:nvPr/>
        </p:nvGraphicFramePr>
        <p:xfrm>
          <a:off x="4767263" y="1352550"/>
          <a:ext cx="3076575" cy="2501900"/>
        </p:xfrm>
        <a:graphic>
          <a:graphicData uri="http://schemas.openxmlformats.org/presentationml/2006/ole">
            <mc:AlternateContent xmlns:mc="http://schemas.openxmlformats.org/markup-compatibility/2006">
              <mc:Choice xmlns:v="urn:schemas-microsoft-com:vml" Requires="v">
                <p:oleObj spid="_x0000_s11398" name="Visio" r:id="rId5" imgW="2192357" imgH="1785223" progId="Visio.Drawing.11">
                  <p:embed/>
                </p:oleObj>
              </mc:Choice>
              <mc:Fallback>
                <p:oleObj name="Visio" r:id="rId5" imgW="2192357" imgH="1785223" progId="Visio.Drawing.11">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7263" y="1352550"/>
                        <a:ext cx="3076575"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2" name="标题 13">
            <a:extLst>
              <a:ext uri="{FF2B5EF4-FFF2-40B4-BE49-F238E27FC236}">
                <a16:creationId xmlns:a16="http://schemas.microsoft.com/office/drawing/2014/main" id="{2C543249-28D7-46FB-95DC-3BD24BF106ED}"/>
              </a:ext>
            </a:extLst>
          </p:cNvPr>
          <p:cNvSpPr>
            <a:spLocks noGrp="1" noChangeArrowheads="1"/>
          </p:cNvSpPr>
          <p:nvPr>
            <p:ph type="title"/>
          </p:nvPr>
        </p:nvSpPr>
        <p:spPr/>
        <p:txBody>
          <a:bodyPr/>
          <a:lstStyle/>
          <a:p>
            <a:r>
              <a:rPr lang="zh-CN" altLang="en-US"/>
              <a:t>平行投影</a:t>
            </a:r>
          </a:p>
        </p:txBody>
      </p:sp>
      <p:sp>
        <p:nvSpPr>
          <p:cNvPr id="11273" name="日期占位符 1">
            <a:extLst>
              <a:ext uri="{FF2B5EF4-FFF2-40B4-BE49-F238E27FC236}">
                <a16:creationId xmlns:a16="http://schemas.microsoft.com/office/drawing/2014/main" id="{C1E927FD-6CEC-4B7C-9B11-FAD71CC1BC55}"/>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26BA5184-A6B3-47A4-998F-3800B4031B84}"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blinds(horizontal)">
                                      <p:cBhvr>
                                        <p:cTn id="12" dur="500"/>
                                        <p:tgtEl>
                                          <p:spTgt spid="1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animEffect transition="in" filter="blinds(horizontal)">
                                      <p:cBhvr>
                                        <p:cTn id="1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A1EE2-B3AA-4B76-AC91-75B8A2ED7B5B}"/>
              </a:ext>
            </a:extLst>
          </p:cNvPr>
          <p:cNvSpPr>
            <a:spLocks noGrp="1"/>
          </p:cNvSpPr>
          <p:nvPr>
            <p:ph type="title"/>
          </p:nvPr>
        </p:nvSpPr>
        <p:spPr/>
        <p:txBody>
          <a:bodyPr/>
          <a:lstStyle/>
          <a:p>
            <a:r>
              <a:rPr lang="zh-CN" altLang="en-US" dirty="0"/>
              <a:t>正投影观察体规范化</a:t>
            </a:r>
          </a:p>
        </p:txBody>
      </p:sp>
      <p:sp>
        <p:nvSpPr>
          <p:cNvPr id="3" name="内容占位符 2">
            <a:extLst>
              <a:ext uri="{FF2B5EF4-FFF2-40B4-BE49-F238E27FC236}">
                <a16:creationId xmlns:a16="http://schemas.microsoft.com/office/drawing/2014/main" id="{9E2EAE52-B4E9-42DE-85B4-F2C78AFC5103}"/>
              </a:ext>
            </a:extLst>
          </p:cNvPr>
          <p:cNvSpPr>
            <a:spLocks noGrp="1"/>
          </p:cNvSpPr>
          <p:nvPr>
            <p:ph idx="1"/>
          </p:nvPr>
        </p:nvSpPr>
        <p:spPr/>
        <p:txBody>
          <a:bodyPr/>
          <a:lstStyle/>
          <a:p>
            <a:r>
              <a:rPr lang="zh-CN" altLang="en-US" dirty="0"/>
              <a:t>立方体</a:t>
            </a:r>
            <a:endParaRPr lang="en-US" altLang="zh-CN" dirty="0"/>
          </a:p>
          <a:p>
            <a:r>
              <a:rPr lang="en-US" altLang="zh-CN" dirty="0"/>
              <a:t>[-1</a:t>
            </a:r>
            <a:r>
              <a:rPr lang="zh-CN" altLang="en-US" dirty="0"/>
              <a:t>，</a:t>
            </a:r>
            <a:r>
              <a:rPr lang="en-US" altLang="zh-CN" dirty="0"/>
              <a:t>1]</a:t>
            </a:r>
            <a:endParaRPr lang="zh-CN" altLang="en-US" dirty="0"/>
          </a:p>
        </p:txBody>
      </p:sp>
      <p:sp>
        <p:nvSpPr>
          <p:cNvPr id="4" name="日期占位符 3">
            <a:extLst>
              <a:ext uri="{FF2B5EF4-FFF2-40B4-BE49-F238E27FC236}">
                <a16:creationId xmlns:a16="http://schemas.microsoft.com/office/drawing/2014/main" id="{EE648A65-C1F6-4217-AE50-E8D59B0025A2}"/>
              </a:ext>
            </a:extLst>
          </p:cNvPr>
          <p:cNvSpPr>
            <a:spLocks noGrp="1"/>
          </p:cNvSpPr>
          <p:nvPr>
            <p:ph type="dt" sz="half" idx="10"/>
          </p:nvPr>
        </p:nvSpPr>
        <p:spPr/>
        <p:txBody>
          <a:bodyPr/>
          <a:lstStyle/>
          <a:p>
            <a:pPr>
              <a:defRPr/>
            </a:pPr>
            <a:fld id="{26887A68-4E78-4649-9866-15550165C1A5}" type="datetime10">
              <a:rPr lang="zh-CN" altLang="en-US" smtClean="0"/>
              <a:pPr>
                <a:defRPr/>
              </a:pPr>
              <a:t>08:48</a:t>
            </a:fld>
            <a:endParaRPr lang="en-US" altLang="zh-CN"/>
          </a:p>
        </p:txBody>
      </p:sp>
      <p:sp>
        <p:nvSpPr>
          <p:cNvPr id="5" name="灯片编号占位符 4">
            <a:extLst>
              <a:ext uri="{FF2B5EF4-FFF2-40B4-BE49-F238E27FC236}">
                <a16:creationId xmlns:a16="http://schemas.microsoft.com/office/drawing/2014/main" id="{09D9E070-E47B-47B1-A87F-BBAB952744B3}"/>
              </a:ext>
            </a:extLst>
          </p:cNvPr>
          <p:cNvSpPr>
            <a:spLocks noGrp="1"/>
          </p:cNvSpPr>
          <p:nvPr>
            <p:ph type="sldNum" sz="quarter" idx="12"/>
          </p:nvPr>
        </p:nvSpPr>
        <p:spPr/>
        <p:txBody>
          <a:bodyPr/>
          <a:lstStyle/>
          <a:p>
            <a:pPr>
              <a:defRPr/>
            </a:pPr>
            <a:fld id="{769806D6-2A9C-4AA5-BFB8-95A4D2F067C1}" type="slidenum">
              <a:rPr lang="zh-CN" altLang="en-US" smtClean="0"/>
              <a:pPr>
                <a:defRPr/>
              </a:pPr>
              <a:t>50</a:t>
            </a:fld>
            <a:endParaRPr lang="en-US" altLang="zh-CN"/>
          </a:p>
        </p:txBody>
      </p:sp>
      <p:sp>
        <p:nvSpPr>
          <p:cNvPr id="6" name="Rectangle 2">
            <a:extLst>
              <a:ext uri="{FF2B5EF4-FFF2-40B4-BE49-F238E27FC236}">
                <a16:creationId xmlns:a16="http://schemas.microsoft.com/office/drawing/2014/main" id="{98AB6E89-3DA6-4539-A6D5-7917BA571F2C}"/>
              </a:ext>
            </a:extLst>
          </p:cNvPr>
          <p:cNvSpPr>
            <a:spLocks noChangeArrowheads="1"/>
          </p:cNvSpPr>
          <p:nvPr/>
        </p:nvSpPr>
        <p:spPr bwMode="auto">
          <a:xfrm>
            <a:off x="4020855" y="3557392"/>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CE0E2ABE-88BE-486B-9038-5C188863F00E}"/>
              </a:ext>
            </a:extLst>
          </p:cNvPr>
          <p:cNvGraphicFramePr>
            <a:graphicFrameLocks noChangeAspect="1"/>
          </p:cNvGraphicFramePr>
          <p:nvPr>
            <p:extLst>
              <p:ext uri="{D42A27DB-BD31-4B8C-83A1-F6EECF244321}">
                <p14:modId xmlns:p14="http://schemas.microsoft.com/office/powerpoint/2010/main" val="2908643142"/>
              </p:ext>
            </p:extLst>
          </p:nvPr>
        </p:nvGraphicFramePr>
        <p:xfrm>
          <a:off x="2675438" y="2793105"/>
          <a:ext cx="7065462" cy="3828357"/>
        </p:xfrm>
        <a:graphic>
          <a:graphicData uri="http://schemas.openxmlformats.org/presentationml/2006/ole">
            <mc:AlternateContent xmlns:mc="http://schemas.openxmlformats.org/markup-compatibility/2006">
              <mc:Choice xmlns:v="urn:schemas-microsoft-com:vml" Requires="v">
                <p:oleObj spid="_x0000_s54331" name="Picture" r:id="rId4" imgW="5353812" imgH="2895600" progId="Word.Picture.8">
                  <p:embed/>
                </p:oleObj>
              </mc:Choice>
              <mc:Fallback>
                <p:oleObj name="Picture" r:id="rId4" imgW="5353812" imgH="2895600" progId="Word.Picture.8">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5438" y="2793105"/>
                        <a:ext cx="7065462" cy="3828357"/>
                      </a:xfrm>
                      <a:prstGeom prst="rect">
                        <a:avLst/>
                      </a:prstGeom>
                      <a:noFill/>
                    </p:spPr>
                  </p:pic>
                </p:oleObj>
              </mc:Fallback>
            </mc:AlternateContent>
          </a:graphicData>
        </a:graphic>
      </p:graphicFrame>
    </p:spTree>
    <p:extLst>
      <p:ext uri="{BB962C8B-B14F-4D97-AF65-F5344CB8AC3E}">
        <p14:creationId xmlns:p14="http://schemas.microsoft.com/office/powerpoint/2010/main" val="18428549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A1EE2-B3AA-4B76-AC91-75B8A2ED7B5B}"/>
              </a:ext>
            </a:extLst>
          </p:cNvPr>
          <p:cNvSpPr>
            <a:spLocks noGrp="1"/>
          </p:cNvSpPr>
          <p:nvPr>
            <p:ph type="title"/>
          </p:nvPr>
        </p:nvSpPr>
        <p:spPr/>
        <p:txBody>
          <a:bodyPr/>
          <a:lstStyle/>
          <a:p>
            <a:r>
              <a:rPr lang="en-US" altLang="zh-CN" dirty="0"/>
              <a:t>OpenGL</a:t>
            </a:r>
            <a:r>
              <a:rPr lang="zh-CN" altLang="en-US" dirty="0"/>
              <a:t>中正投影的函数</a:t>
            </a:r>
          </a:p>
        </p:txBody>
      </p:sp>
      <p:sp>
        <p:nvSpPr>
          <p:cNvPr id="3" name="内容占位符 2">
            <a:extLst>
              <a:ext uri="{FF2B5EF4-FFF2-40B4-BE49-F238E27FC236}">
                <a16:creationId xmlns:a16="http://schemas.microsoft.com/office/drawing/2014/main" id="{9E2EAE52-B4E9-42DE-85B4-F2C78AFC5103}"/>
              </a:ext>
            </a:extLst>
          </p:cNvPr>
          <p:cNvSpPr>
            <a:spLocks noGrp="1"/>
          </p:cNvSpPr>
          <p:nvPr>
            <p:ph idx="1"/>
          </p:nvPr>
        </p:nvSpPr>
        <p:spPr/>
        <p:txBody>
          <a:bodyPr/>
          <a:lstStyle/>
          <a:p>
            <a:pPr marL="0" indent="0">
              <a:buNone/>
            </a:pPr>
            <a:r>
              <a:rPr lang="en-US" altLang="zh-CN" sz="2800" dirty="0">
                <a:latin typeface="Arial" panose="020B0604020202020204" pitchFamily="34" charset="0"/>
                <a:cs typeface="Arial" panose="020B0604020202020204" pitchFamily="34" charset="0"/>
              </a:rPr>
              <a:t>gluOrtho2D(</a:t>
            </a:r>
            <a:r>
              <a:rPr lang="en-US" altLang="zh-CN" sz="2800" dirty="0" err="1">
                <a:latin typeface="Arial" panose="020B0604020202020204" pitchFamily="34" charset="0"/>
                <a:cs typeface="Arial" panose="020B0604020202020204" pitchFamily="34" charset="0"/>
              </a:rPr>
              <a:t>Gldouble</a:t>
            </a:r>
            <a:r>
              <a:rPr lang="en-US" altLang="zh-CN" sz="2800" dirty="0">
                <a:latin typeface="Arial" panose="020B0604020202020204" pitchFamily="34" charset="0"/>
                <a:cs typeface="Arial" panose="020B0604020202020204" pitchFamily="34" charset="0"/>
              </a:rPr>
              <a:t> </a:t>
            </a:r>
            <a:r>
              <a:rPr lang="en-US" altLang="zh-CN" sz="2800" dirty="0" err="1">
                <a:latin typeface="Arial" panose="020B0604020202020204" pitchFamily="34" charset="0"/>
                <a:cs typeface="Arial" panose="020B0604020202020204" pitchFamily="34" charset="0"/>
              </a:rPr>
              <a:t>left,Gldouble</a:t>
            </a:r>
            <a:r>
              <a:rPr lang="en-US" altLang="zh-CN" sz="2800" dirty="0">
                <a:latin typeface="Arial" panose="020B0604020202020204" pitchFamily="34" charset="0"/>
                <a:cs typeface="Arial" panose="020B0604020202020204" pitchFamily="34" charset="0"/>
              </a:rPr>
              <a:t> right,</a:t>
            </a:r>
          </a:p>
          <a:p>
            <a:pPr marL="0" indent="0">
              <a:buNone/>
            </a:pPr>
            <a:r>
              <a:rPr lang="en-US" altLang="zh-CN" sz="2800" dirty="0">
                <a:latin typeface="Arial" panose="020B0604020202020204" pitchFamily="34" charset="0"/>
                <a:cs typeface="Arial" panose="020B0604020202020204" pitchFamily="34" charset="0"/>
              </a:rPr>
              <a:t>		    </a:t>
            </a:r>
            <a:r>
              <a:rPr lang="en-US" altLang="zh-CN" sz="2800" dirty="0" err="1">
                <a:latin typeface="Arial" panose="020B0604020202020204" pitchFamily="34" charset="0"/>
                <a:cs typeface="Arial" panose="020B0604020202020204" pitchFamily="34" charset="0"/>
              </a:rPr>
              <a:t>GLdouble</a:t>
            </a:r>
            <a:r>
              <a:rPr lang="en-US" altLang="zh-CN" sz="2800" dirty="0">
                <a:latin typeface="Arial" panose="020B0604020202020204" pitchFamily="34" charset="0"/>
                <a:cs typeface="Arial" panose="020B0604020202020204" pitchFamily="34" charset="0"/>
              </a:rPr>
              <a:t> </a:t>
            </a:r>
            <a:r>
              <a:rPr lang="en-US" altLang="zh-CN" sz="2800" dirty="0" err="1">
                <a:latin typeface="Arial" panose="020B0604020202020204" pitchFamily="34" charset="0"/>
                <a:cs typeface="Arial" panose="020B0604020202020204" pitchFamily="34" charset="0"/>
              </a:rPr>
              <a:t>bottom,Gldouble</a:t>
            </a:r>
            <a:r>
              <a:rPr lang="en-US" altLang="zh-CN" sz="2800" dirty="0">
                <a:latin typeface="Arial" panose="020B0604020202020204" pitchFamily="34" charset="0"/>
                <a:cs typeface="Arial" panose="020B0604020202020204" pitchFamily="34" charset="0"/>
              </a:rPr>
              <a:t> top)</a:t>
            </a:r>
          </a:p>
          <a:p>
            <a:pPr>
              <a:buFont typeface="Wingdings" panose="05000000000000000000" pitchFamily="2" charset="2"/>
              <a:buChar char="Ø"/>
            </a:pPr>
            <a:r>
              <a:rPr lang="zh-CN" altLang="en-US" sz="2800" dirty="0">
                <a:latin typeface="Arial" panose="020B0604020202020204" pitchFamily="34" charset="0"/>
                <a:cs typeface="Arial" panose="020B0604020202020204" pitchFamily="34" charset="0"/>
              </a:rPr>
              <a:t>主要用于二维图形的正投影</a:t>
            </a:r>
            <a:endParaRPr lang="en-US" altLang="zh-CN" sz="2800" dirty="0">
              <a:latin typeface="Arial" panose="020B0604020202020204" pitchFamily="34" charset="0"/>
              <a:cs typeface="Arial" panose="020B0604020202020204" pitchFamily="34" charset="0"/>
            </a:endParaRPr>
          </a:p>
          <a:p>
            <a:pPr>
              <a:buFont typeface="Wingdings" panose="05000000000000000000" pitchFamily="2" charset="2"/>
              <a:buChar char="Ø"/>
            </a:pPr>
            <a:r>
              <a:rPr lang="zh-CN" altLang="en-US" sz="2800" dirty="0">
                <a:latin typeface="Arial" panose="020B0604020202020204" pitchFamily="34" charset="0"/>
                <a:cs typeface="Arial" panose="020B0604020202020204" pitchFamily="34" charset="0"/>
              </a:rPr>
              <a:t>视线方向：</a:t>
            </a:r>
            <a:r>
              <a:rPr lang="en-US" altLang="zh-CN" sz="2800" dirty="0">
                <a:latin typeface="Arial" panose="020B0604020202020204" pitchFamily="34" charset="0"/>
                <a:cs typeface="Arial" panose="020B0604020202020204" pitchFamily="34" charset="0"/>
              </a:rPr>
              <a:t>-Z</a:t>
            </a:r>
          </a:p>
          <a:p>
            <a:pPr>
              <a:buFont typeface="Wingdings" panose="05000000000000000000" pitchFamily="2" charset="2"/>
              <a:buChar char="Ø"/>
            </a:pPr>
            <a:r>
              <a:rPr lang="en-US" altLang="zh-CN" sz="2800" dirty="0">
                <a:latin typeface="Arial" panose="020B0604020202020204" pitchFamily="34" charset="0"/>
                <a:cs typeface="Arial" panose="020B0604020202020204" pitchFamily="34" charset="0"/>
              </a:rPr>
              <a:t>near</a:t>
            </a:r>
            <a:r>
              <a:rPr lang="zh-CN" altLang="en-US" sz="2800" dirty="0">
                <a:latin typeface="Arial" panose="020B0604020202020204" pitchFamily="34" charset="0"/>
                <a:cs typeface="Arial" panose="020B0604020202020204" pitchFamily="34" charset="0"/>
              </a:rPr>
              <a:t>为</a:t>
            </a:r>
            <a:r>
              <a:rPr lang="en-US" altLang="zh-CN" sz="2800" dirty="0">
                <a:latin typeface="Arial" panose="020B0604020202020204" pitchFamily="34" charset="0"/>
                <a:cs typeface="Arial" panose="020B0604020202020204" pitchFamily="34" charset="0"/>
              </a:rPr>
              <a:t>-1.0</a:t>
            </a:r>
            <a:r>
              <a:rPr lang="zh-CN" altLang="en-US" sz="2800" dirty="0">
                <a:latin typeface="Arial" panose="020B0604020202020204" pitchFamily="34" charset="0"/>
                <a:cs typeface="Arial" panose="020B0604020202020204" pitchFamily="34" charset="0"/>
              </a:rPr>
              <a:t>，</a:t>
            </a:r>
            <a:r>
              <a:rPr lang="en-US" altLang="zh-CN" sz="2800" dirty="0">
                <a:latin typeface="Arial" panose="020B0604020202020204" pitchFamily="34" charset="0"/>
                <a:cs typeface="Arial" panose="020B0604020202020204" pitchFamily="34" charset="0"/>
              </a:rPr>
              <a:t>far</a:t>
            </a:r>
            <a:r>
              <a:rPr lang="zh-CN" altLang="en-US" sz="2800" dirty="0">
                <a:latin typeface="Arial" panose="020B0604020202020204" pitchFamily="34" charset="0"/>
                <a:cs typeface="Arial" panose="020B0604020202020204" pitchFamily="34" charset="0"/>
              </a:rPr>
              <a:t>为</a:t>
            </a:r>
            <a:r>
              <a:rPr lang="en-US" altLang="zh-CN" sz="2800" dirty="0">
                <a:latin typeface="Arial" panose="020B0604020202020204" pitchFamily="34" charset="0"/>
                <a:cs typeface="Arial" panose="020B0604020202020204" pitchFamily="34" charset="0"/>
              </a:rPr>
              <a:t>1.0</a:t>
            </a:r>
          </a:p>
          <a:p>
            <a:pPr>
              <a:buFont typeface="Wingdings" panose="05000000000000000000" pitchFamily="2" charset="2"/>
              <a:buChar char="Ø"/>
            </a:pPr>
            <a:r>
              <a:rPr lang="zh-CN" altLang="en-US" sz="2800" dirty="0">
                <a:latin typeface="Arial" panose="020B0604020202020204" pitchFamily="34" charset="0"/>
                <a:cs typeface="Arial" panose="020B0604020202020204" pitchFamily="34" charset="0"/>
              </a:rPr>
              <a:t>实际上，对于二维场景而言，该函数除了能将对象转换到规范化坐标系之外没有任何其他作用</a:t>
            </a:r>
            <a:endParaRPr lang="en-US" altLang="zh-CN" sz="2800" dirty="0">
              <a:latin typeface="Arial" panose="020B0604020202020204" pitchFamily="34" charset="0"/>
              <a:cs typeface="Arial" panose="020B0604020202020204" pitchFamily="34" charset="0"/>
            </a:endParaRPr>
          </a:p>
          <a:p>
            <a:pPr>
              <a:buFont typeface="Wingdings" panose="05000000000000000000" pitchFamily="2" charset="2"/>
              <a:buChar char="Ø"/>
            </a:pPr>
            <a:r>
              <a:rPr lang="zh-CN" altLang="en-US" sz="2800" dirty="0">
                <a:latin typeface="Arial" panose="020B0604020202020204" pitchFamily="34" charset="0"/>
                <a:cs typeface="Arial" panose="020B0604020202020204" pitchFamily="34" charset="0"/>
              </a:rPr>
              <a:t>如果不设置投影模式，系统默认是</a:t>
            </a:r>
            <a:r>
              <a:rPr lang="en-US" altLang="zh-CN" sz="2800" dirty="0">
                <a:latin typeface="Arial" panose="020B0604020202020204" pitchFamily="34" charset="0"/>
                <a:cs typeface="Arial" panose="020B0604020202020204" pitchFamily="34" charset="0"/>
              </a:rPr>
              <a:t>gluOrtho2D</a:t>
            </a:r>
            <a:r>
              <a:rPr lang="zh-CN" altLang="en-US" sz="2800" dirty="0">
                <a:latin typeface="Arial" panose="020B0604020202020204" pitchFamily="34" charset="0"/>
                <a:cs typeface="Arial" panose="020B0604020202020204" pitchFamily="34" charset="0"/>
              </a:rPr>
              <a:t>模式，且</a:t>
            </a:r>
            <a:r>
              <a:rPr lang="en-US" altLang="zh-CN" sz="2800" dirty="0">
                <a:latin typeface="Arial" panose="020B0604020202020204" pitchFamily="34" charset="0"/>
                <a:cs typeface="Arial" panose="020B0604020202020204" pitchFamily="34" charset="0"/>
              </a:rPr>
              <a:t>left=-1.0</a:t>
            </a:r>
            <a:r>
              <a:rPr lang="zh-CN" altLang="en-US" sz="2800" dirty="0">
                <a:latin typeface="Arial" panose="020B0604020202020204" pitchFamily="34" charset="0"/>
                <a:cs typeface="Arial" panose="020B0604020202020204" pitchFamily="34" charset="0"/>
              </a:rPr>
              <a:t>，</a:t>
            </a:r>
            <a:r>
              <a:rPr lang="en-US" altLang="zh-CN" sz="2800" dirty="0">
                <a:latin typeface="Arial" panose="020B0604020202020204" pitchFamily="34" charset="0"/>
                <a:cs typeface="Arial" panose="020B0604020202020204" pitchFamily="34" charset="0"/>
              </a:rPr>
              <a:t>right=1.0</a:t>
            </a:r>
            <a:r>
              <a:rPr lang="zh-CN" altLang="en-US" sz="2800" dirty="0">
                <a:latin typeface="Arial" panose="020B0604020202020204" pitchFamily="34" charset="0"/>
                <a:cs typeface="Arial" panose="020B0604020202020204" pitchFamily="34" charset="0"/>
              </a:rPr>
              <a:t>，</a:t>
            </a:r>
            <a:r>
              <a:rPr lang="en-US" altLang="zh-CN" sz="2800" dirty="0">
                <a:latin typeface="Arial" panose="020B0604020202020204" pitchFamily="34" charset="0"/>
                <a:cs typeface="Arial" panose="020B0604020202020204" pitchFamily="34" charset="0"/>
              </a:rPr>
              <a:t>bottom=-1.0</a:t>
            </a:r>
            <a:r>
              <a:rPr lang="zh-CN" altLang="en-US" sz="2800" dirty="0">
                <a:latin typeface="Arial" panose="020B0604020202020204" pitchFamily="34" charset="0"/>
                <a:cs typeface="Arial" panose="020B0604020202020204" pitchFamily="34" charset="0"/>
              </a:rPr>
              <a:t>，</a:t>
            </a:r>
            <a:r>
              <a:rPr lang="en-US" altLang="zh-CN" sz="2800" dirty="0">
                <a:latin typeface="Arial" panose="020B0604020202020204" pitchFamily="34" charset="0"/>
                <a:cs typeface="Arial" panose="020B0604020202020204" pitchFamily="34" charset="0"/>
              </a:rPr>
              <a:t>top=1.0</a:t>
            </a:r>
            <a:endParaRPr lang="zh-CN" altLang="en-US" sz="2800" dirty="0">
              <a:latin typeface="Arial" panose="020B0604020202020204" pitchFamily="34" charset="0"/>
              <a:cs typeface="Arial" panose="020B0604020202020204" pitchFamily="34" charset="0"/>
            </a:endParaRPr>
          </a:p>
        </p:txBody>
      </p:sp>
      <p:sp>
        <p:nvSpPr>
          <p:cNvPr id="4" name="日期占位符 3">
            <a:extLst>
              <a:ext uri="{FF2B5EF4-FFF2-40B4-BE49-F238E27FC236}">
                <a16:creationId xmlns:a16="http://schemas.microsoft.com/office/drawing/2014/main" id="{EE648A65-C1F6-4217-AE50-E8D59B0025A2}"/>
              </a:ext>
            </a:extLst>
          </p:cNvPr>
          <p:cNvSpPr>
            <a:spLocks noGrp="1"/>
          </p:cNvSpPr>
          <p:nvPr>
            <p:ph type="dt" sz="half" idx="10"/>
          </p:nvPr>
        </p:nvSpPr>
        <p:spPr/>
        <p:txBody>
          <a:bodyPr/>
          <a:lstStyle/>
          <a:p>
            <a:pPr>
              <a:defRPr/>
            </a:pPr>
            <a:fld id="{26887A68-4E78-4649-9866-15550165C1A5}" type="datetime10">
              <a:rPr lang="zh-CN" altLang="en-US" smtClean="0"/>
              <a:pPr>
                <a:defRPr/>
              </a:pPr>
              <a:t>08:48</a:t>
            </a:fld>
            <a:endParaRPr lang="en-US" altLang="zh-CN"/>
          </a:p>
        </p:txBody>
      </p:sp>
      <p:sp>
        <p:nvSpPr>
          <p:cNvPr id="5" name="灯片编号占位符 4">
            <a:extLst>
              <a:ext uri="{FF2B5EF4-FFF2-40B4-BE49-F238E27FC236}">
                <a16:creationId xmlns:a16="http://schemas.microsoft.com/office/drawing/2014/main" id="{09D9E070-E47B-47B1-A87F-BBAB952744B3}"/>
              </a:ext>
            </a:extLst>
          </p:cNvPr>
          <p:cNvSpPr>
            <a:spLocks noGrp="1"/>
          </p:cNvSpPr>
          <p:nvPr>
            <p:ph type="sldNum" sz="quarter" idx="12"/>
          </p:nvPr>
        </p:nvSpPr>
        <p:spPr/>
        <p:txBody>
          <a:bodyPr/>
          <a:lstStyle/>
          <a:p>
            <a:pPr>
              <a:defRPr/>
            </a:pPr>
            <a:fld id="{769806D6-2A9C-4AA5-BFB8-95A4D2F067C1}" type="slidenum">
              <a:rPr lang="zh-CN" altLang="en-US" smtClean="0"/>
              <a:pPr>
                <a:defRPr/>
              </a:pPr>
              <a:t>51</a:t>
            </a:fld>
            <a:endParaRPr lang="en-US" altLang="zh-CN"/>
          </a:p>
        </p:txBody>
      </p:sp>
      <p:sp>
        <p:nvSpPr>
          <p:cNvPr id="6" name="Rectangle 2">
            <a:extLst>
              <a:ext uri="{FF2B5EF4-FFF2-40B4-BE49-F238E27FC236}">
                <a16:creationId xmlns:a16="http://schemas.microsoft.com/office/drawing/2014/main" id="{98AB6E89-3DA6-4539-A6D5-7917BA571F2C}"/>
              </a:ext>
            </a:extLst>
          </p:cNvPr>
          <p:cNvSpPr>
            <a:spLocks noChangeArrowheads="1"/>
          </p:cNvSpPr>
          <p:nvPr/>
        </p:nvSpPr>
        <p:spPr bwMode="auto">
          <a:xfrm>
            <a:off x="4020855" y="3557392"/>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059634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A1EE2-B3AA-4B76-AC91-75B8A2ED7B5B}"/>
              </a:ext>
            </a:extLst>
          </p:cNvPr>
          <p:cNvSpPr>
            <a:spLocks noGrp="1"/>
          </p:cNvSpPr>
          <p:nvPr>
            <p:ph type="title"/>
          </p:nvPr>
        </p:nvSpPr>
        <p:spPr/>
        <p:txBody>
          <a:bodyPr/>
          <a:lstStyle/>
          <a:p>
            <a:r>
              <a:rPr lang="en-US" altLang="zh-CN" dirty="0"/>
              <a:t>OpenGL</a:t>
            </a:r>
            <a:r>
              <a:rPr lang="zh-CN" altLang="en-US" dirty="0"/>
              <a:t>中正投影的函数</a:t>
            </a:r>
          </a:p>
        </p:txBody>
      </p:sp>
      <p:sp>
        <p:nvSpPr>
          <p:cNvPr id="3" name="内容占位符 2">
            <a:extLst>
              <a:ext uri="{FF2B5EF4-FFF2-40B4-BE49-F238E27FC236}">
                <a16:creationId xmlns:a16="http://schemas.microsoft.com/office/drawing/2014/main" id="{9E2EAE52-B4E9-42DE-85B4-F2C78AFC5103}"/>
              </a:ext>
            </a:extLst>
          </p:cNvPr>
          <p:cNvSpPr>
            <a:spLocks noGrp="1"/>
          </p:cNvSpPr>
          <p:nvPr>
            <p:ph idx="1"/>
          </p:nvPr>
        </p:nvSpPr>
        <p:spPr/>
        <p:txBody>
          <a:bodyPr/>
          <a:lstStyle/>
          <a:p>
            <a:pPr marL="0" indent="0">
              <a:buNone/>
            </a:pPr>
            <a:r>
              <a:rPr lang="en-US" altLang="zh-CN" sz="2800" dirty="0" err="1">
                <a:latin typeface="Arial" panose="020B0604020202020204" pitchFamily="34" charset="0"/>
                <a:cs typeface="Arial" panose="020B0604020202020204" pitchFamily="34" charset="0"/>
              </a:rPr>
              <a:t>glOrtho</a:t>
            </a:r>
            <a:r>
              <a:rPr lang="en-US" altLang="zh-CN" sz="2800" dirty="0">
                <a:latin typeface="Arial" panose="020B0604020202020204" pitchFamily="34" charset="0"/>
                <a:cs typeface="Arial" panose="020B0604020202020204" pitchFamily="34" charset="0"/>
              </a:rPr>
              <a:t>(</a:t>
            </a:r>
            <a:r>
              <a:rPr lang="en-US" altLang="zh-CN" sz="2800" dirty="0" err="1">
                <a:latin typeface="Arial" panose="020B0604020202020204" pitchFamily="34" charset="0"/>
                <a:cs typeface="Arial" panose="020B0604020202020204" pitchFamily="34" charset="0"/>
              </a:rPr>
              <a:t>Gldouble</a:t>
            </a:r>
            <a:r>
              <a:rPr lang="en-US" altLang="zh-CN" sz="2800" dirty="0">
                <a:latin typeface="Arial" panose="020B0604020202020204" pitchFamily="34" charset="0"/>
                <a:cs typeface="Arial" panose="020B0604020202020204" pitchFamily="34" charset="0"/>
              </a:rPr>
              <a:t> </a:t>
            </a:r>
            <a:r>
              <a:rPr lang="en-US" altLang="zh-CN" sz="2800" dirty="0" err="1">
                <a:latin typeface="Arial" panose="020B0604020202020204" pitchFamily="34" charset="0"/>
                <a:cs typeface="Arial" panose="020B0604020202020204" pitchFamily="34" charset="0"/>
              </a:rPr>
              <a:t>left,Gldouble</a:t>
            </a:r>
            <a:r>
              <a:rPr lang="en-US" altLang="zh-CN" sz="2800" dirty="0">
                <a:latin typeface="Arial" panose="020B0604020202020204" pitchFamily="34" charset="0"/>
                <a:cs typeface="Arial" panose="020B0604020202020204" pitchFamily="34" charset="0"/>
              </a:rPr>
              <a:t> right,</a:t>
            </a:r>
          </a:p>
          <a:p>
            <a:pPr marL="0" indent="0">
              <a:buNone/>
            </a:pPr>
            <a:r>
              <a:rPr lang="en-US" altLang="zh-CN" sz="2800" dirty="0">
                <a:latin typeface="Arial" panose="020B0604020202020204" pitchFamily="34" charset="0"/>
                <a:cs typeface="Arial" panose="020B0604020202020204" pitchFamily="34" charset="0"/>
              </a:rPr>
              <a:t>		 </a:t>
            </a:r>
            <a:r>
              <a:rPr lang="en-US" altLang="zh-CN" sz="2800" dirty="0" err="1">
                <a:latin typeface="Arial" panose="020B0604020202020204" pitchFamily="34" charset="0"/>
                <a:cs typeface="Arial" panose="020B0604020202020204" pitchFamily="34" charset="0"/>
              </a:rPr>
              <a:t>GLdouble</a:t>
            </a:r>
            <a:r>
              <a:rPr lang="en-US" altLang="zh-CN" sz="2800" dirty="0">
                <a:latin typeface="Arial" panose="020B0604020202020204" pitchFamily="34" charset="0"/>
                <a:cs typeface="Arial" panose="020B0604020202020204" pitchFamily="34" charset="0"/>
              </a:rPr>
              <a:t> </a:t>
            </a:r>
            <a:r>
              <a:rPr lang="en-US" altLang="zh-CN" sz="2800" dirty="0" err="1">
                <a:latin typeface="Arial" panose="020B0604020202020204" pitchFamily="34" charset="0"/>
                <a:cs typeface="Arial" panose="020B0604020202020204" pitchFamily="34" charset="0"/>
              </a:rPr>
              <a:t>bottom,Gldouble</a:t>
            </a:r>
            <a:r>
              <a:rPr lang="en-US" altLang="zh-CN" sz="2800" dirty="0">
                <a:latin typeface="Arial" panose="020B0604020202020204" pitchFamily="34" charset="0"/>
                <a:cs typeface="Arial" panose="020B0604020202020204" pitchFamily="34" charset="0"/>
              </a:rPr>
              <a:t> top,</a:t>
            </a:r>
          </a:p>
          <a:p>
            <a:pPr marL="0" indent="0">
              <a:buNone/>
            </a:pPr>
            <a:r>
              <a:rPr lang="en-US" altLang="zh-CN" sz="2800" dirty="0">
                <a:latin typeface="Arial" panose="020B0604020202020204" pitchFamily="34" charset="0"/>
                <a:cs typeface="Arial" panose="020B0604020202020204" pitchFamily="34" charset="0"/>
              </a:rPr>
              <a:t>		 </a:t>
            </a:r>
            <a:r>
              <a:rPr lang="en-US" altLang="zh-CN" sz="2800" dirty="0" err="1">
                <a:latin typeface="Arial" panose="020B0604020202020204" pitchFamily="34" charset="0"/>
                <a:cs typeface="Arial" panose="020B0604020202020204" pitchFamily="34" charset="0"/>
              </a:rPr>
              <a:t>GLdouble</a:t>
            </a:r>
            <a:r>
              <a:rPr lang="en-US" altLang="zh-CN" sz="2800" dirty="0">
                <a:latin typeface="Arial" panose="020B0604020202020204" pitchFamily="34" charset="0"/>
                <a:cs typeface="Arial" panose="020B0604020202020204" pitchFamily="34" charset="0"/>
              </a:rPr>
              <a:t> </a:t>
            </a:r>
            <a:r>
              <a:rPr lang="en-US" altLang="zh-CN" sz="2800" dirty="0" err="1">
                <a:latin typeface="Arial" panose="020B0604020202020204" pitchFamily="34" charset="0"/>
                <a:cs typeface="Arial" panose="020B0604020202020204" pitchFamily="34" charset="0"/>
              </a:rPr>
              <a:t>near,Gldouble</a:t>
            </a:r>
            <a:r>
              <a:rPr lang="en-US" altLang="zh-CN" sz="2800" dirty="0">
                <a:latin typeface="Arial" panose="020B0604020202020204" pitchFamily="34" charset="0"/>
                <a:cs typeface="Arial" panose="020B0604020202020204" pitchFamily="34" charset="0"/>
              </a:rPr>
              <a:t> far)</a:t>
            </a:r>
          </a:p>
          <a:p>
            <a:pPr>
              <a:buFont typeface="Wingdings" panose="05000000000000000000" pitchFamily="2" charset="2"/>
              <a:buChar char="Ø"/>
            </a:pPr>
            <a:r>
              <a:rPr lang="zh-CN" altLang="en-US" sz="2800" dirty="0">
                <a:latin typeface="Arial" panose="020B0604020202020204" pitchFamily="34" charset="0"/>
                <a:cs typeface="Arial" panose="020B0604020202020204" pitchFamily="34" charset="0"/>
              </a:rPr>
              <a:t>归属</a:t>
            </a:r>
            <a:r>
              <a:rPr lang="en-US" altLang="zh-CN" sz="2800" dirty="0">
                <a:latin typeface="Arial" panose="020B0604020202020204" pitchFamily="34" charset="0"/>
                <a:cs typeface="Arial" panose="020B0604020202020204" pitchFamily="34" charset="0"/>
              </a:rPr>
              <a:t>OpenGL</a:t>
            </a:r>
            <a:r>
              <a:rPr lang="zh-CN" altLang="en-US" sz="2800" dirty="0">
                <a:latin typeface="Arial" panose="020B0604020202020204" pitchFamily="34" charset="0"/>
                <a:cs typeface="Arial" panose="020B0604020202020204" pitchFamily="34" charset="0"/>
              </a:rPr>
              <a:t>的核心库</a:t>
            </a:r>
            <a:endParaRPr lang="en-US" altLang="zh-CN" sz="2800" dirty="0">
              <a:latin typeface="Arial" panose="020B0604020202020204" pitchFamily="34" charset="0"/>
              <a:cs typeface="Arial" panose="020B0604020202020204" pitchFamily="34" charset="0"/>
            </a:endParaRPr>
          </a:p>
          <a:p>
            <a:pPr>
              <a:buFont typeface="Wingdings" panose="05000000000000000000" pitchFamily="2" charset="2"/>
              <a:buChar char="Ø"/>
            </a:pPr>
            <a:r>
              <a:rPr lang="zh-CN" altLang="en-US" sz="2800" dirty="0">
                <a:latin typeface="Arial" panose="020B0604020202020204" pitchFamily="34" charset="0"/>
                <a:cs typeface="Arial" panose="020B0604020202020204" pitchFamily="34" charset="0"/>
              </a:rPr>
              <a:t>主要用于三维图形的正投影</a:t>
            </a:r>
            <a:endParaRPr lang="en-US" altLang="zh-CN" sz="2800" dirty="0">
              <a:latin typeface="Arial" panose="020B0604020202020204" pitchFamily="34" charset="0"/>
              <a:cs typeface="Arial" panose="020B0604020202020204" pitchFamily="34" charset="0"/>
            </a:endParaRPr>
          </a:p>
          <a:p>
            <a:pPr>
              <a:buFont typeface="Wingdings" panose="05000000000000000000" pitchFamily="2" charset="2"/>
              <a:buChar char="Ø"/>
            </a:pPr>
            <a:r>
              <a:rPr lang="zh-CN" altLang="en-US" sz="2800" dirty="0">
                <a:latin typeface="Arial" panose="020B0604020202020204" pitchFamily="34" charset="0"/>
                <a:cs typeface="Arial" panose="020B0604020202020204" pitchFamily="34" charset="0"/>
              </a:rPr>
              <a:t>视线方向：</a:t>
            </a:r>
            <a:r>
              <a:rPr lang="en-US" altLang="zh-CN" sz="2800" dirty="0">
                <a:latin typeface="Arial" panose="020B0604020202020204" pitchFamily="34" charset="0"/>
                <a:cs typeface="Arial" panose="020B0604020202020204" pitchFamily="34" charset="0"/>
              </a:rPr>
              <a:t>-Z</a:t>
            </a:r>
          </a:p>
        </p:txBody>
      </p:sp>
      <p:sp>
        <p:nvSpPr>
          <p:cNvPr id="4" name="日期占位符 3">
            <a:extLst>
              <a:ext uri="{FF2B5EF4-FFF2-40B4-BE49-F238E27FC236}">
                <a16:creationId xmlns:a16="http://schemas.microsoft.com/office/drawing/2014/main" id="{EE648A65-C1F6-4217-AE50-E8D59B0025A2}"/>
              </a:ext>
            </a:extLst>
          </p:cNvPr>
          <p:cNvSpPr>
            <a:spLocks noGrp="1"/>
          </p:cNvSpPr>
          <p:nvPr>
            <p:ph type="dt" sz="half" idx="10"/>
          </p:nvPr>
        </p:nvSpPr>
        <p:spPr/>
        <p:txBody>
          <a:bodyPr/>
          <a:lstStyle/>
          <a:p>
            <a:pPr>
              <a:defRPr/>
            </a:pPr>
            <a:fld id="{26887A68-4E78-4649-9866-15550165C1A5}" type="datetime10">
              <a:rPr lang="zh-CN" altLang="en-US" smtClean="0"/>
              <a:pPr>
                <a:defRPr/>
              </a:pPr>
              <a:t>08:48</a:t>
            </a:fld>
            <a:endParaRPr lang="en-US" altLang="zh-CN"/>
          </a:p>
        </p:txBody>
      </p:sp>
      <p:sp>
        <p:nvSpPr>
          <p:cNvPr id="5" name="灯片编号占位符 4">
            <a:extLst>
              <a:ext uri="{FF2B5EF4-FFF2-40B4-BE49-F238E27FC236}">
                <a16:creationId xmlns:a16="http://schemas.microsoft.com/office/drawing/2014/main" id="{09D9E070-E47B-47B1-A87F-BBAB952744B3}"/>
              </a:ext>
            </a:extLst>
          </p:cNvPr>
          <p:cNvSpPr>
            <a:spLocks noGrp="1"/>
          </p:cNvSpPr>
          <p:nvPr>
            <p:ph type="sldNum" sz="quarter" idx="12"/>
          </p:nvPr>
        </p:nvSpPr>
        <p:spPr/>
        <p:txBody>
          <a:bodyPr/>
          <a:lstStyle/>
          <a:p>
            <a:pPr>
              <a:defRPr/>
            </a:pPr>
            <a:fld id="{769806D6-2A9C-4AA5-BFB8-95A4D2F067C1}" type="slidenum">
              <a:rPr lang="zh-CN" altLang="en-US" smtClean="0"/>
              <a:pPr>
                <a:defRPr/>
              </a:pPr>
              <a:t>52</a:t>
            </a:fld>
            <a:endParaRPr lang="en-US" altLang="zh-CN"/>
          </a:p>
        </p:txBody>
      </p:sp>
      <p:sp>
        <p:nvSpPr>
          <p:cNvPr id="6" name="Rectangle 2">
            <a:extLst>
              <a:ext uri="{FF2B5EF4-FFF2-40B4-BE49-F238E27FC236}">
                <a16:creationId xmlns:a16="http://schemas.microsoft.com/office/drawing/2014/main" id="{98AB6E89-3DA6-4539-A6D5-7917BA571F2C}"/>
              </a:ext>
            </a:extLst>
          </p:cNvPr>
          <p:cNvSpPr>
            <a:spLocks noChangeArrowheads="1"/>
          </p:cNvSpPr>
          <p:nvPr/>
        </p:nvSpPr>
        <p:spPr bwMode="auto">
          <a:xfrm>
            <a:off x="4020855" y="3557392"/>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4823399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A1EE2-B3AA-4B76-AC91-75B8A2ED7B5B}"/>
              </a:ext>
            </a:extLst>
          </p:cNvPr>
          <p:cNvSpPr>
            <a:spLocks noGrp="1"/>
          </p:cNvSpPr>
          <p:nvPr>
            <p:ph type="title"/>
          </p:nvPr>
        </p:nvSpPr>
        <p:spPr/>
        <p:txBody>
          <a:bodyPr/>
          <a:lstStyle/>
          <a:p>
            <a:r>
              <a:rPr lang="en-US" altLang="zh-CN" dirty="0"/>
              <a:t>OpenGL</a:t>
            </a:r>
            <a:r>
              <a:rPr lang="zh-CN" altLang="en-US" dirty="0"/>
              <a:t>中透视投影的观察体</a:t>
            </a:r>
          </a:p>
        </p:txBody>
      </p:sp>
      <p:sp>
        <p:nvSpPr>
          <p:cNvPr id="3" name="内容占位符 2">
            <a:extLst>
              <a:ext uri="{FF2B5EF4-FFF2-40B4-BE49-F238E27FC236}">
                <a16:creationId xmlns:a16="http://schemas.microsoft.com/office/drawing/2014/main" id="{9E2EAE52-B4E9-42DE-85B4-F2C78AFC5103}"/>
              </a:ext>
            </a:extLst>
          </p:cNvPr>
          <p:cNvSpPr>
            <a:spLocks noGrp="1"/>
          </p:cNvSpPr>
          <p:nvPr>
            <p:ph idx="1"/>
          </p:nvPr>
        </p:nvSpPr>
        <p:spPr/>
        <p:txBody>
          <a:bodyPr/>
          <a:lstStyle/>
          <a:p>
            <a:pPr marL="0" indent="0">
              <a:buNone/>
            </a:pPr>
            <a:endParaRPr lang="zh-CN" altLang="en-US" dirty="0">
              <a:latin typeface="微软雅黑" panose="020B0503020204020204" pitchFamily="34" charset="-122"/>
              <a:ea typeface="微软雅黑" panose="020B0503020204020204" pitchFamily="34" charset="-122"/>
            </a:endParaRPr>
          </a:p>
        </p:txBody>
      </p:sp>
      <p:sp>
        <p:nvSpPr>
          <p:cNvPr id="4" name="日期占位符 3">
            <a:extLst>
              <a:ext uri="{FF2B5EF4-FFF2-40B4-BE49-F238E27FC236}">
                <a16:creationId xmlns:a16="http://schemas.microsoft.com/office/drawing/2014/main" id="{EE648A65-C1F6-4217-AE50-E8D59B0025A2}"/>
              </a:ext>
            </a:extLst>
          </p:cNvPr>
          <p:cNvSpPr>
            <a:spLocks noGrp="1"/>
          </p:cNvSpPr>
          <p:nvPr>
            <p:ph type="dt" sz="half" idx="10"/>
          </p:nvPr>
        </p:nvSpPr>
        <p:spPr/>
        <p:txBody>
          <a:bodyPr/>
          <a:lstStyle/>
          <a:p>
            <a:pPr>
              <a:defRPr/>
            </a:pPr>
            <a:fld id="{26887A68-4E78-4649-9866-15550165C1A5}" type="datetime10">
              <a:rPr lang="zh-CN" altLang="en-US" smtClean="0"/>
              <a:pPr>
                <a:defRPr/>
              </a:pPr>
              <a:t>08:48</a:t>
            </a:fld>
            <a:endParaRPr lang="en-US" altLang="zh-CN" dirty="0"/>
          </a:p>
        </p:txBody>
      </p:sp>
      <p:sp>
        <p:nvSpPr>
          <p:cNvPr id="5" name="灯片编号占位符 4">
            <a:extLst>
              <a:ext uri="{FF2B5EF4-FFF2-40B4-BE49-F238E27FC236}">
                <a16:creationId xmlns:a16="http://schemas.microsoft.com/office/drawing/2014/main" id="{09D9E070-E47B-47B1-A87F-BBAB952744B3}"/>
              </a:ext>
            </a:extLst>
          </p:cNvPr>
          <p:cNvSpPr>
            <a:spLocks noGrp="1"/>
          </p:cNvSpPr>
          <p:nvPr>
            <p:ph type="sldNum" sz="quarter" idx="12"/>
          </p:nvPr>
        </p:nvSpPr>
        <p:spPr/>
        <p:txBody>
          <a:bodyPr/>
          <a:lstStyle/>
          <a:p>
            <a:pPr>
              <a:defRPr/>
            </a:pPr>
            <a:fld id="{769806D6-2A9C-4AA5-BFB8-95A4D2F067C1}" type="slidenum">
              <a:rPr lang="zh-CN" altLang="en-US" smtClean="0"/>
              <a:pPr>
                <a:defRPr/>
              </a:pPr>
              <a:t>53</a:t>
            </a:fld>
            <a:endParaRPr lang="en-US" altLang="zh-CN" dirty="0"/>
          </a:p>
        </p:txBody>
      </p:sp>
      <p:sp>
        <p:nvSpPr>
          <p:cNvPr id="6" name="Rectangle 2">
            <a:extLst>
              <a:ext uri="{FF2B5EF4-FFF2-40B4-BE49-F238E27FC236}">
                <a16:creationId xmlns:a16="http://schemas.microsoft.com/office/drawing/2014/main" id="{98AB6E89-3DA6-4539-A6D5-7917BA571F2C}"/>
              </a:ext>
            </a:extLst>
          </p:cNvPr>
          <p:cNvSpPr>
            <a:spLocks noChangeArrowheads="1"/>
          </p:cNvSpPr>
          <p:nvPr/>
        </p:nvSpPr>
        <p:spPr bwMode="auto">
          <a:xfrm>
            <a:off x="4020855" y="3557392"/>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descr="7-4-6">
            <a:extLst>
              <a:ext uri="{FF2B5EF4-FFF2-40B4-BE49-F238E27FC236}">
                <a16:creationId xmlns:a16="http://schemas.microsoft.com/office/drawing/2014/main" id="{AB623183-B0AF-4E96-BFC8-8D25722C63D9}"/>
              </a:ext>
            </a:extLst>
          </p:cNvPr>
          <p:cNvPicPr/>
          <p:nvPr/>
        </p:nvPicPr>
        <p:blipFill>
          <a:blip r:embed="rId3" cstate="print">
            <a:extLst>
              <a:ext uri="{28A0092B-C50C-407E-A947-70E740481C1C}">
                <a14:useLocalDpi xmlns:a14="http://schemas.microsoft.com/office/drawing/2010/main" val="0"/>
              </a:ext>
            </a:extLst>
          </a:blip>
          <a:srcRect l="-1263" t="36212" r="24193" b="4526"/>
          <a:stretch>
            <a:fillRect/>
          </a:stretch>
        </p:blipFill>
        <p:spPr bwMode="auto">
          <a:xfrm>
            <a:off x="1749946" y="1700619"/>
            <a:ext cx="6323557" cy="3556609"/>
          </a:xfrm>
          <a:prstGeom prst="rect">
            <a:avLst/>
          </a:prstGeom>
          <a:noFill/>
          <a:ln>
            <a:noFill/>
          </a:ln>
        </p:spPr>
      </p:pic>
    </p:spTree>
    <p:extLst>
      <p:ext uri="{BB962C8B-B14F-4D97-AF65-F5344CB8AC3E}">
        <p14:creationId xmlns:p14="http://schemas.microsoft.com/office/powerpoint/2010/main" val="15946192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A1EE2-B3AA-4B76-AC91-75B8A2ED7B5B}"/>
              </a:ext>
            </a:extLst>
          </p:cNvPr>
          <p:cNvSpPr>
            <a:spLocks noGrp="1"/>
          </p:cNvSpPr>
          <p:nvPr>
            <p:ph type="title"/>
          </p:nvPr>
        </p:nvSpPr>
        <p:spPr/>
        <p:txBody>
          <a:bodyPr/>
          <a:lstStyle/>
          <a:p>
            <a:r>
              <a:rPr lang="zh-CN" altLang="en-US" dirty="0"/>
              <a:t>对称透视投影观察体规范化</a:t>
            </a:r>
          </a:p>
        </p:txBody>
      </p:sp>
      <p:sp>
        <p:nvSpPr>
          <p:cNvPr id="3" name="内容占位符 2">
            <a:extLst>
              <a:ext uri="{FF2B5EF4-FFF2-40B4-BE49-F238E27FC236}">
                <a16:creationId xmlns:a16="http://schemas.microsoft.com/office/drawing/2014/main" id="{9E2EAE52-B4E9-42DE-85B4-F2C78AFC5103}"/>
              </a:ext>
            </a:extLst>
          </p:cNvPr>
          <p:cNvSpPr>
            <a:spLocks noGrp="1"/>
          </p:cNvSpPr>
          <p:nvPr>
            <p:ph idx="1"/>
          </p:nvPr>
        </p:nvSpPr>
        <p:spPr/>
        <p:txBody>
          <a:bodyPr/>
          <a:lstStyle/>
          <a:p>
            <a:r>
              <a:rPr lang="zh-CN" altLang="en-US" dirty="0">
                <a:latin typeface="微软雅黑" panose="020B0503020204020204" pitchFamily="34" charset="-122"/>
                <a:ea typeface="微软雅黑" panose="020B0503020204020204" pitchFamily="34" charset="-122"/>
              </a:rPr>
              <a:t>对称棱台</a:t>
            </a:r>
            <a:r>
              <a:rPr lang="en-US" altLang="zh-CN" dirty="0">
                <a:latin typeface="微软雅黑" panose="020B0503020204020204" pitchFamily="34" charset="-122"/>
                <a:ea typeface="微软雅黑" panose="020B0503020204020204" pitchFamily="34" charset="-122"/>
              </a:rPr>
              <a:t>-&gt;</a:t>
            </a:r>
            <a:r>
              <a:rPr lang="zh-CN" altLang="en-US" dirty="0">
                <a:latin typeface="微软雅黑" panose="020B0503020204020204" pitchFamily="34" charset="-122"/>
                <a:ea typeface="微软雅黑" panose="020B0503020204020204" pitchFamily="34" charset="-122"/>
              </a:rPr>
              <a:t>长方体</a:t>
            </a:r>
          </a:p>
        </p:txBody>
      </p:sp>
      <p:sp>
        <p:nvSpPr>
          <p:cNvPr id="4" name="日期占位符 3">
            <a:extLst>
              <a:ext uri="{FF2B5EF4-FFF2-40B4-BE49-F238E27FC236}">
                <a16:creationId xmlns:a16="http://schemas.microsoft.com/office/drawing/2014/main" id="{EE648A65-C1F6-4217-AE50-E8D59B0025A2}"/>
              </a:ext>
            </a:extLst>
          </p:cNvPr>
          <p:cNvSpPr>
            <a:spLocks noGrp="1"/>
          </p:cNvSpPr>
          <p:nvPr>
            <p:ph type="dt" sz="half" idx="10"/>
          </p:nvPr>
        </p:nvSpPr>
        <p:spPr/>
        <p:txBody>
          <a:bodyPr/>
          <a:lstStyle/>
          <a:p>
            <a:pPr>
              <a:defRPr/>
            </a:pPr>
            <a:fld id="{26887A68-4E78-4649-9866-15550165C1A5}" type="datetime10">
              <a:rPr lang="zh-CN" altLang="en-US" smtClean="0"/>
              <a:pPr>
                <a:defRPr/>
              </a:pPr>
              <a:t>08:48</a:t>
            </a:fld>
            <a:endParaRPr lang="en-US" altLang="zh-CN"/>
          </a:p>
        </p:txBody>
      </p:sp>
      <p:sp>
        <p:nvSpPr>
          <p:cNvPr id="5" name="灯片编号占位符 4">
            <a:extLst>
              <a:ext uri="{FF2B5EF4-FFF2-40B4-BE49-F238E27FC236}">
                <a16:creationId xmlns:a16="http://schemas.microsoft.com/office/drawing/2014/main" id="{09D9E070-E47B-47B1-A87F-BBAB952744B3}"/>
              </a:ext>
            </a:extLst>
          </p:cNvPr>
          <p:cNvSpPr>
            <a:spLocks noGrp="1"/>
          </p:cNvSpPr>
          <p:nvPr>
            <p:ph type="sldNum" sz="quarter" idx="12"/>
          </p:nvPr>
        </p:nvSpPr>
        <p:spPr/>
        <p:txBody>
          <a:bodyPr/>
          <a:lstStyle/>
          <a:p>
            <a:pPr>
              <a:defRPr/>
            </a:pPr>
            <a:fld id="{769806D6-2A9C-4AA5-BFB8-95A4D2F067C1}" type="slidenum">
              <a:rPr lang="zh-CN" altLang="en-US" smtClean="0"/>
              <a:pPr>
                <a:defRPr/>
              </a:pPr>
              <a:t>54</a:t>
            </a:fld>
            <a:endParaRPr lang="en-US" altLang="zh-CN"/>
          </a:p>
        </p:txBody>
      </p:sp>
      <p:sp>
        <p:nvSpPr>
          <p:cNvPr id="6" name="Rectangle 2">
            <a:extLst>
              <a:ext uri="{FF2B5EF4-FFF2-40B4-BE49-F238E27FC236}">
                <a16:creationId xmlns:a16="http://schemas.microsoft.com/office/drawing/2014/main" id="{98AB6E89-3DA6-4539-A6D5-7917BA571F2C}"/>
              </a:ext>
            </a:extLst>
          </p:cNvPr>
          <p:cNvSpPr>
            <a:spLocks noChangeArrowheads="1"/>
          </p:cNvSpPr>
          <p:nvPr/>
        </p:nvSpPr>
        <p:spPr bwMode="auto">
          <a:xfrm>
            <a:off x="4020855" y="3557392"/>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16425BE7-CB8E-46E4-9AE9-CC167045BC7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5054" y="2115820"/>
            <a:ext cx="7065645" cy="4284980"/>
          </a:xfrm>
          <a:prstGeom prst="rect">
            <a:avLst/>
          </a:prstGeom>
          <a:noFill/>
          <a:ln>
            <a:noFill/>
          </a:ln>
        </p:spPr>
      </p:pic>
    </p:spTree>
    <p:extLst>
      <p:ext uri="{BB962C8B-B14F-4D97-AF65-F5344CB8AC3E}">
        <p14:creationId xmlns:p14="http://schemas.microsoft.com/office/powerpoint/2010/main" val="2786028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A1EE2-B3AA-4B76-AC91-75B8A2ED7B5B}"/>
              </a:ext>
            </a:extLst>
          </p:cNvPr>
          <p:cNvSpPr>
            <a:spLocks noGrp="1"/>
          </p:cNvSpPr>
          <p:nvPr>
            <p:ph type="title"/>
          </p:nvPr>
        </p:nvSpPr>
        <p:spPr/>
        <p:txBody>
          <a:bodyPr/>
          <a:lstStyle/>
          <a:p>
            <a:r>
              <a:rPr lang="zh-CN" altLang="en-US" dirty="0"/>
              <a:t>非对称透视投影观察体规范化</a:t>
            </a:r>
          </a:p>
        </p:txBody>
      </p:sp>
      <p:sp>
        <p:nvSpPr>
          <p:cNvPr id="3" name="内容占位符 2">
            <a:extLst>
              <a:ext uri="{FF2B5EF4-FFF2-40B4-BE49-F238E27FC236}">
                <a16:creationId xmlns:a16="http://schemas.microsoft.com/office/drawing/2014/main" id="{9E2EAE52-B4E9-42DE-85B4-F2C78AFC5103}"/>
              </a:ext>
            </a:extLst>
          </p:cNvPr>
          <p:cNvSpPr>
            <a:spLocks noGrp="1"/>
          </p:cNvSpPr>
          <p:nvPr>
            <p:ph idx="1"/>
          </p:nvPr>
        </p:nvSpPr>
        <p:spPr/>
        <p:txBody>
          <a:bodyPr/>
          <a:lstStyle/>
          <a:p>
            <a:r>
              <a:rPr lang="zh-CN" altLang="en-US" dirty="0">
                <a:latin typeface="微软雅黑" panose="020B0503020204020204" pitchFamily="34" charset="-122"/>
                <a:ea typeface="微软雅黑" panose="020B0503020204020204" pitchFamily="34" charset="-122"/>
              </a:rPr>
              <a:t>非对称棱台</a:t>
            </a:r>
            <a:r>
              <a:rPr lang="en-US" altLang="zh-CN" dirty="0">
                <a:latin typeface="微软雅黑" panose="020B0503020204020204" pitchFamily="34" charset="-122"/>
                <a:ea typeface="微软雅黑" panose="020B0503020204020204" pitchFamily="34" charset="-122"/>
              </a:rPr>
              <a:t>-&gt;</a:t>
            </a:r>
            <a:r>
              <a:rPr lang="zh-CN" altLang="en-US" dirty="0">
                <a:latin typeface="微软雅黑" panose="020B0503020204020204" pitchFamily="34" charset="-122"/>
                <a:ea typeface="微软雅黑" panose="020B0503020204020204" pitchFamily="34" charset="-122"/>
              </a:rPr>
              <a:t>对称棱台</a:t>
            </a:r>
          </a:p>
        </p:txBody>
      </p:sp>
      <p:sp>
        <p:nvSpPr>
          <p:cNvPr id="4" name="日期占位符 3">
            <a:extLst>
              <a:ext uri="{FF2B5EF4-FFF2-40B4-BE49-F238E27FC236}">
                <a16:creationId xmlns:a16="http://schemas.microsoft.com/office/drawing/2014/main" id="{EE648A65-C1F6-4217-AE50-E8D59B0025A2}"/>
              </a:ext>
            </a:extLst>
          </p:cNvPr>
          <p:cNvSpPr>
            <a:spLocks noGrp="1"/>
          </p:cNvSpPr>
          <p:nvPr>
            <p:ph type="dt" sz="half" idx="10"/>
          </p:nvPr>
        </p:nvSpPr>
        <p:spPr/>
        <p:txBody>
          <a:bodyPr/>
          <a:lstStyle/>
          <a:p>
            <a:pPr>
              <a:defRPr/>
            </a:pPr>
            <a:fld id="{26887A68-4E78-4649-9866-15550165C1A5}" type="datetime10">
              <a:rPr lang="zh-CN" altLang="en-US" smtClean="0"/>
              <a:pPr>
                <a:defRPr/>
              </a:pPr>
              <a:t>08:48</a:t>
            </a:fld>
            <a:endParaRPr lang="en-US" altLang="zh-CN"/>
          </a:p>
        </p:txBody>
      </p:sp>
      <p:sp>
        <p:nvSpPr>
          <p:cNvPr id="5" name="灯片编号占位符 4">
            <a:extLst>
              <a:ext uri="{FF2B5EF4-FFF2-40B4-BE49-F238E27FC236}">
                <a16:creationId xmlns:a16="http://schemas.microsoft.com/office/drawing/2014/main" id="{09D9E070-E47B-47B1-A87F-BBAB952744B3}"/>
              </a:ext>
            </a:extLst>
          </p:cNvPr>
          <p:cNvSpPr>
            <a:spLocks noGrp="1"/>
          </p:cNvSpPr>
          <p:nvPr>
            <p:ph type="sldNum" sz="quarter" idx="12"/>
          </p:nvPr>
        </p:nvSpPr>
        <p:spPr/>
        <p:txBody>
          <a:bodyPr/>
          <a:lstStyle/>
          <a:p>
            <a:pPr>
              <a:defRPr/>
            </a:pPr>
            <a:fld id="{769806D6-2A9C-4AA5-BFB8-95A4D2F067C1}" type="slidenum">
              <a:rPr lang="zh-CN" altLang="en-US" smtClean="0"/>
              <a:pPr>
                <a:defRPr/>
              </a:pPr>
              <a:t>55</a:t>
            </a:fld>
            <a:endParaRPr lang="en-US" altLang="zh-CN"/>
          </a:p>
        </p:txBody>
      </p:sp>
      <p:sp>
        <p:nvSpPr>
          <p:cNvPr id="6" name="Rectangle 2">
            <a:extLst>
              <a:ext uri="{FF2B5EF4-FFF2-40B4-BE49-F238E27FC236}">
                <a16:creationId xmlns:a16="http://schemas.microsoft.com/office/drawing/2014/main" id="{98AB6E89-3DA6-4539-A6D5-7917BA571F2C}"/>
              </a:ext>
            </a:extLst>
          </p:cNvPr>
          <p:cNvSpPr>
            <a:spLocks noChangeArrowheads="1"/>
          </p:cNvSpPr>
          <p:nvPr/>
        </p:nvSpPr>
        <p:spPr bwMode="auto">
          <a:xfrm>
            <a:off x="4020855" y="3557392"/>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a:extLst>
              <a:ext uri="{FF2B5EF4-FFF2-40B4-BE49-F238E27FC236}">
                <a16:creationId xmlns:a16="http://schemas.microsoft.com/office/drawing/2014/main" id="{1DB11ECA-741A-4CD1-92BA-69A85A3BD2B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39207" y="2165411"/>
            <a:ext cx="6081395" cy="4566285"/>
          </a:xfrm>
          <a:prstGeom prst="rect">
            <a:avLst/>
          </a:prstGeom>
          <a:noFill/>
          <a:ln>
            <a:noFill/>
          </a:ln>
        </p:spPr>
      </p:pic>
    </p:spTree>
    <p:extLst>
      <p:ext uri="{BB962C8B-B14F-4D97-AF65-F5344CB8AC3E}">
        <p14:creationId xmlns:p14="http://schemas.microsoft.com/office/powerpoint/2010/main" val="18968281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A1EE2-B3AA-4B76-AC91-75B8A2ED7B5B}"/>
              </a:ext>
            </a:extLst>
          </p:cNvPr>
          <p:cNvSpPr>
            <a:spLocks noGrp="1"/>
          </p:cNvSpPr>
          <p:nvPr>
            <p:ph type="title"/>
          </p:nvPr>
        </p:nvSpPr>
        <p:spPr/>
        <p:txBody>
          <a:bodyPr/>
          <a:lstStyle/>
          <a:p>
            <a:r>
              <a:rPr lang="en-US" altLang="zh-CN" dirty="0"/>
              <a:t>OpenGL</a:t>
            </a:r>
            <a:r>
              <a:rPr lang="zh-CN" altLang="en-US" dirty="0"/>
              <a:t>中一般透视投影的函数</a:t>
            </a:r>
          </a:p>
        </p:txBody>
      </p:sp>
      <p:sp>
        <p:nvSpPr>
          <p:cNvPr id="3" name="内容占位符 2">
            <a:extLst>
              <a:ext uri="{FF2B5EF4-FFF2-40B4-BE49-F238E27FC236}">
                <a16:creationId xmlns:a16="http://schemas.microsoft.com/office/drawing/2014/main" id="{9E2EAE52-B4E9-42DE-85B4-F2C78AFC5103}"/>
              </a:ext>
            </a:extLst>
          </p:cNvPr>
          <p:cNvSpPr>
            <a:spLocks noGrp="1"/>
          </p:cNvSpPr>
          <p:nvPr>
            <p:ph idx="1"/>
          </p:nvPr>
        </p:nvSpPr>
        <p:spPr/>
        <p:txBody>
          <a:bodyPr/>
          <a:lstStyle/>
          <a:p>
            <a:pPr marL="0" indent="0">
              <a:buNone/>
            </a:pPr>
            <a:r>
              <a:rPr lang="en-US" altLang="zh-CN" dirty="0" err="1">
                <a:latin typeface="微软雅黑" panose="020B0503020204020204" pitchFamily="34" charset="-122"/>
                <a:ea typeface="微软雅黑" panose="020B0503020204020204" pitchFamily="34" charset="-122"/>
              </a:rPr>
              <a:t>gluFrustum</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left,right,bottom,top,near,far</a:t>
            </a:r>
            <a:r>
              <a:rPr lang="en-US" altLang="zh-CN" dirty="0">
                <a:latin typeface="微软雅黑" panose="020B0503020204020204" pitchFamily="34" charset="-122"/>
                <a:ea typeface="微软雅黑" panose="020B0503020204020204" pitchFamily="34" charset="-122"/>
              </a:rPr>
              <a:t>)</a:t>
            </a:r>
          </a:p>
          <a:p>
            <a:pP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适用于几乎所有形式（对称和非对称）的透视投影条件</a:t>
            </a:r>
            <a:endParaRPr lang="en-US" altLang="zh-CN" sz="2400"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视线方向是</a:t>
            </a:r>
            <a:r>
              <a:rPr lang="en-US" altLang="zh-CN" sz="2400" dirty="0">
                <a:latin typeface="微软雅黑" panose="020B0503020204020204" pitchFamily="34" charset="-122"/>
                <a:ea typeface="微软雅黑" panose="020B0503020204020204" pitchFamily="34" charset="-122"/>
              </a:rPr>
              <a:t>-Z</a:t>
            </a:r>
            <a:r>
              <a:rPr lang="zh-CN" altLang="en-US" sz="2400" dirty="0">
                <a:latin typeface="微软雅黑" panose="020B0503020204020204" pitchFamily="34" charset="-122"/>
                <a:ea typeface="微软雅黑" panose="020B0503020204020204" pitchFamily="34" charset="-122"/>
              </a:rPr>
              <a:t>轴</a:t>
            </a:r>
            <a:endParaRPr lang="en-US" altLang="zh-CN" sz="2400"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视点默认在原点，但可以定义</a:t>
            </a:r>
            <a:endParaRPr lang="en-US" altLang="zh-CN" sz="2400"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near</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far</a:t>
            </a:r>
            <a:r>
              <a:rPr lang="zh-CN" altLang="en-US" sz="2400" dirty="0">
                <a:latin typeface="微软雅黑" panose="020B0503020204020204" pitchFamily="34" charset="-122"/>
                <a:ea typeface="微软雅黑" panose="020B0503020204020204" pitchFamily="34" charset="-122"/>
              </a:rPr>
              <a:t>分别表示近平面和远平面距离视点的距离</a:t>
            </a:r>
            <a:endParaRPr lang="en-US" altLang="zh-CN" sz="2400"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en-US" altLang="zh-CN" sz="2400" dirty="0" err="1">
                <a:latin typeface="微软雅黑" panose="020B0503020204020204" pitchFamily="34" charset="-122"/>
                <a:ea typeface="微软雅黑" panose="020B0503020204020204" pitchFamily="34" charset="-122"/>
              </a:rPr>
              <a:t>left,right,bottom,top</a:t>
            </a:r>
            <a:r>
              <a:rPr lang="zh-CN" altLang="en-US" sz="2400" dirty="0">
                <a:latin typeface="微软雅黑" panose="020B0503020204020204" pitchFamily="34" charset="-122"/>
                <a:ea typeface="微软雅黑" panose="020B0503020204020204" pitchFamily="34" charset="-122"/>
              </a:rPr>
              <a:t>是定义在近裁剪平面上的指标</a:t>
            </a:r>
          </a:p>
        </p:txBody>
      </p:sp>
      <p:sp>
        <p:nvSpPr>
          <p:cNvPr id="4" name="日期占位符 3">
            <a:extLst>
              <a:ext uri="{FF2B5EF4-FFF2-40B4-BE49-F238E27FC236}">
                <a16:creationId xmlns:a16="http://schemas.microsoft.com/office/drawing/2014/main" id="{EE648A65-C1F6-4217-AE50-E8D59B0025A2}"/>
              </a:ext>
            </a:extLst>
          </p:cNvPr>
          <p:cNvSpPr>
            <a:spLocks noGrp="1"/>
          </p:cNvSpPr>
          <p:nvPr>
            <p:ph type="dt" sz="half" idx="10"/>
          </p:nvPr>
        </p:nvSpPr>
        <p:spPr/>
        <p:txBody>
          <a:bodyPr/>
          <a:lstStyle/>
          <a:p>
            <a:pPr>
              <a:defRPr/>
            </a:pPr>
            <a:fld id="{26887A68-4E78-4649-9866-15550165C1A5}" type="datetime10">
              <a:rPr lang="zh-CN" altLang="en-US" smtClean="0"/>
              <a:pPr>
                <a:defRPr/>
              </a:pPr>
              <a:t>08:48</a:t>
            </a:fld>
            <a:endParaRPr lang="en-US" altLang="zh-CN"/>
          </a:p>
        </p:txBody>
      </p:sp>
      <p:sp>
        <p:nvSpPr>
          <p:cNvPr id="5" name="灯片编号占位符 4">
            <a:extLst>
              <a:ext uri="{FF2B5EF4-FFF2-40B4-BE49-F238E27FC236}">
                <a16:creationId xmlns:a16="http://schemas.microsoft.com/office/drawing/2014/main" id="{09D9E070-E47B-47B1-A87F-BBAB952744B3}"/>
              </a:ext>
            </a:extLst>
          </p:cNvPr>
          <p:cNvSpPr>
            <a:spLocks noGrp="1"/>
          </p:cNvSpPr>
          <p:nvPr>
            <p:ph type="sldNum" sz="quarter" idx="12"/>
          </p:nvPr>
        </p:nvSpPr>
        <p:spPr/>
        <p:txBody>
          <a:bodyPr/>
          <a:lstStyle/>
          <a:p>
            <a:pPr>
              <a:defRPr/>
            </a:pPr>
            <a:fld id="{769806D6-2A9C-4AA5-BFB8-95A4D2F067C1}" type="slidenum">
              <a:rPr lang="zh-CN" altLang="en-US" smtClean="0"/>
              <a:pPr>
                <a:defRPr/>
              </a:pPr>
              <a:t>56</a:t>
            </a:fld>
            <a:endParaRPr lang="en-US" altLang="zh-CN"/>
          </a:p>
        </p:txBody>
      </p:sp>
      <p:sp>
        <p:nvSpPr>
          <p:cNvPr id="6" name="Rectangle 2">
            <a:extLst>
              <a:ext uri="{FF2B5EF4-FFF2-40B4-BE49-F238E27FC236}">
                <a16:creationId xmlns:a16="http://schemas.microsoft.com/office/drawing/2014/main" id="{98AB6E89-3DA6-4539-A6D5-7917BA571F2C}"/>
              </a:ext>
            </a:extLst>
          </p:cNvPr>
          <p:cNvSpPr>
            <a:spLocks noChangeArrowheads="1"/>
          </p:cNvSpPr>
          <p:nvPr/>
        </p:nvSpPr>
        <p:spPr bwMode="auto">
          <a:xfrm>
            <a:off x="4020855" y="3557392"/>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A1455554-06D7-47B5-9723-EDA79EE41A06}"/>
              </a:ext>
            </a:extLst>
          </p:cNvPr>
          <p:cNvPicPr>
            <a:picLocks noChangeAspect="1"/>
          </p:cNvPicPr>
          <p:nvPr/>
        </p:nvPicPr>
        <p:blipFill>
          <a:blip r:embed="rId2"/>
          <a:stretch>
            <a:fillRect/>
          </a:stretch>
        </p:blipFill>
        <p:spPr>
          <a:xfrm>
            <a:off x="2838314" y="4009697"/>
            <a:ext cx="4146821" cy="2858454"/>
          </a:xfrm>
          <a:prstGeom prst="rect">
            <a:avLst/>
          </a:prstGeom>
        </p:spPr>
      </p:pic>
    </p:spTree>
    <p:extLst>
      <p:ext uri="{BB962C8B-B14F-4D97-AF65-F5344CB8AC3E}">
        <p14:creationId xmlns:p14="http://schemas.microsoft.com/office/powerpoint/2010/main" val="10931464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A1EE2-B3AA-4B76-AC91-75B8A2ED7B5B}"/>
              </a:ext>
            </a:extLst>
          </p:cNvPr>
          <p:cNvSpPr>
            <a:spLocks noGrp="1"/>
          </p:cNvSpPr>
          <p:nvPr>
            <p:ph type="title"/>
          </p:nvPr>
        </p:nvSpPr>
        <p:spPr/>
        <p:txBody>
          <a:bodyPr/>
          <a:lstStyle/>
          <a:p>
            <a:r>
              <a:rPr lang="en-US" altLang="zh-CN" dirty="0"/>
              <a:t>OpenGL</a:t>
            </a:r>
            <a:r>
              <a:rPr lang="zh-CN" altLang="en-US" dirty="0"/>
              <a:t>中对称透视投影的函数</a:t>
            </a:r>
          </a:p>
        </p:txBody>
      </p:sp>
      <p:sp>
        <p:nvSpPr>
          <p:cNvPr id="3" name="内容占位符 2">
            <a:extLst>
              <a:ext uri="{FF2B5EF4-FFF2-40B4-BE49-F238E27FC236}">
                <a16:creationId xmlns:a16="http://schemas.microsoft.com/office/drawing/2014/main" id="{9E2EAE52-B4E9-42DE-85B4-F2C78AFC5103}"/>
              </a:ext>
            </a:extLst>
          </p:cNvPr>
          <p:cNvSpPr>
            <a:spLocks noGrp="1"/>
          </p:cNvSpPr>
          <p:nvPr>
            <p:ph idx="1"/>
          </p:nvPr>
        </p:nvSpPr>
        <p:spPr/>
        <p:txBody>
          <a:bodyPr/>
          <a:lstStyle/>
          <a:p>
            <a:pPr marL="0" indent="0">
              <a:buNone/>
            </a:pPr>
            <a:r>
              <a:rPr lang="en-US" altLang="zh-CN" dirty="0" err="1">
                <a:latin typeface="微软雅黑" panose="020B0503020204020204" pitchFamily="34" charset="-122"/>
                <a:ea typeface="微软雅黑" panose="020B0503020204020204" pitchFamily="34" charset="-122"/>
              </a:rPr>
              <a:t>gluPerspective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fovy</a:t>
            </a:r>
            <a:r>
              <a:rPr lang="en-US" altLang="zh-CN" dirty="0">
                <a:latin typeface="微软雅黑" panose="020B0503020204020204" pitchFamily="34" charset="-122"/>
                <a:ea typeface="微软雅黑" panose="020B0503020204020204" pitchFamily="34" charset="-122"/>
              </a:rPr>
              <a:t>, aspect, near, far)</a:t>
            </a:r>
          </a:p>
          <a:p>
            <a:pP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适用于对称透视投影条件</a:t>
            </a:r>
            <a:endParaRPr lang="en-US" altLang="zh-CN" sz="2400"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en-US" altLang="zh-CN" sz="2400" dirty="0" err="1">
                <a:latin typeface="微软雅黑" panose="020B0503020204020204" pitchFamily="34" charset="-122"/>
                <a:ea typeface="微软雅黑" panose="020B0503020204020204" pitchFamily="34" charset="-122"/>
              </a:rPr>
              <a:t>fovy</a:t>
            </a:r>
            <a:r>
              <a:rPr lang="zh-CN" altLang="en-US" sz="2400" dirty="0">
                <a:latin typeface="微软雅黑" panose="020B0503020204020204" pitchFamily="34" charset="-122"/>
                <a:ea typeface="微软雅黑" panose="020B0503020204020204" pitchFamily="34" charset="-122"/>
              </a:rPr>
              <a:t>表示视角大小</a:t>
            </a:r>
            <a:endParaRPr lang="en-US" altLang="zh-CN" sz="2400"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aspect</a:t>
            </a:r>
            <a:r>
              <a:rPr lang="zh-CN" altLang="en-US" sz="2400" dirty="0">
                <a:latin typeface="微软雅黑" panose="020B0503020204020204" pitchFamily="34" charset="-122"/>
                <a:ea typeface="微软雅黑" panose="020B0503020204020204" pitchFamily="34" charset="-122"/>
              </a:rPr>
              <a:t>表示近裁剪平面的宽高比</a:t>
            </a:r>
          </a:p>
        </p:txBody>
      </p:sp>
      <p:sp>
        <p:nvSpPr>
          <p:cNvPr id="4" name="日期占位符 3">
            <a:extLst>
              <a:ext uri="{FF2B5EF4-FFF2-40B4-BE49-F238E27FC236}">
                <a16:creationId xmlns:a16="http://schemas.microsoft.com/office/drawing/2014/main" id="{EE648A65-C1F6-4217-AE50-E8D59B0025A2}"/>
              </a:ext>
            </a:extLst>
          </p:cNvPr>
          <p:cNvSpPr>
            <a:spLocks noGrp="1"/>
          </p:cNvSpPr>
          <p:nvPr>
            <p:ph type="dt" sz="half" idx="10"/>
          </p:nvPr>
        </p:nvSpPr>
        <p:spPr/>
        <p:txBody>
          <a:bodyPr/>
          <a:lstStyle/>
          <a:p>
            <a:pPr>
              <a:defRPr/>
            </a:pPr>
            <a:fld id="{26887A68-4E78-4649-9866-15550165C1A5}" type="datetime10">
              <a:rPr lang="zh-CN" altLang="en-US" smtClean="0"/>
              <a:pPr>
                <a:defRPr/>
              </a:pPr>
              <a:t>08:48</a:t>
            </a:fld>
            <a:endParaRPr lang="en-US" altLang="zh-CN" dirty="0"/>
          </a:p>
        </p:txBody>
      </p:sp>
      <p:sp>
        <p:nvSpPr>
          <p:cNvPr id="5" name="灯片编号占位符 4">
            <a:extLst>
              <a:ext uri="{FF2B5EF4-FFF2-40B4-BE49-F238E27FC236}">
                <a16:creationId xmlns:a16="http://schemas.microsoft.com/office/drawing/2014/main" id="{09D9E070-E47B-47B1-A87F-BBAB952744B3}"/>
              </a:ext>
            </a:extLst>
          </p:cNvPr>
          <p:cNvSpPr>
            <a:spLocks noGrp="1"/>
          </p:cNvSpPr>
          <p:nvPr>
            <p:ph type="sldNum" sz="quarter" idx="12"/>
          </p:nvPr>
        </p:nvSpPr>
        <p:spPr/>
        <p:txBody>
          <a:bodyPr/>
          <a:lstStyle/>
          <a:p>
            <a:pPr>
              <a:defRPr/>
            </a:pPr>
            <a:fld id="{769806D6-2A9C-4AA5-BFB8-95A4D2F067C1}" type="slidenum">
              <a:rPr lang="zh-CN" altLang="en-US" smtClean="0"/>
              <a:pPr>
                <a:defRPr/>
              </a:pPr>
              <a:t>57</a:t>
            </a:fld>
            <a:endParaRPr lang="en-US" altLang="zh-CN"/>
          </a:p>
        </p:txBody>
      </p:sp>
      <p:sp>
        <p:nvSpPr>
          <p:cNvPr id="6" name="Rectangle 2">
            <a:extLst>
              <a:ext uri="{FF2B5EF4-FFF2-40B4-BE49-F238E27FC236}">
                <a16:creationId xmlns:a16="http://schemas.microsoft.com/office/drawing/2014/main" id="{98AB6E89-3DA6-4539-A6D5-7917BA571F2C}"/>
              </a:ext>
            </a:extLst>
          </p:cNvPr>
          <p:cNvSpPr>
            <a:spLocks noChangeArrowheads="1"/>
          </p:cNvSpPr>
          <p:nvPr/>
        </p:nvSpPr>
        <p:spPr bwMode="auto">
          <a:xfrm>
            <a:off x="4020855" y="3557392"/>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6322" name="Picture 2">
            <a:extLst>
              <a:ext uri="{FF2B5EF4-FFF2-40B4-BE49-F238E27FC236}">
                <a16:creationId xmlns:a16="http://schemas.microsoft.com/office/drawing/2014/main" id="{02289A05-D8EB-4B33-A8A3-A8EB3170F1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3242" y="3679525"/>
            <a:ext cx="6039185" cy="2599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4939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A1EE2-B3AA-4B76-AC91-75B8A2ED7B5B}"/>
              </a:ext>
            </a:extLst>
          </p:cNvPr>
          <p:cNvSpPr>
            <a:spLocks noGrp="1"/>
          </p:cNvSpPr>
          <p:nvPr>
            <p:ph type="title"/>
          </p:nvPr>
        </p:nvSpPr>
        <p:spPr/>
        <p:txBody>
          <a:bodyPr/>
          <a:lstStyle/>
          <a:p>
            <a:r>
              <a:rPr lang="en-US" altLang="zh-CN" dirty="0"/>
              <a:t>OpenGL</a:t>
            </a:r>
            <a:r>
              <a:rPr lang="zh-CN" altLang="en-US" dirty="0"/>
              <a:t>中其他观察函数</a:t>
            </a:r>
          </a:p>
        </p:txBody>
      </p:sp>
      <p:sp>
        <p:nvSpPr>
          <p:cNvPr id="3" name="内容占位符 2">
            <a:extLst>
              <a:ext uri="{FF2B5EF4-FFF2-40B4-BE49-F238E27FC236}">
                <a16:creationId xmlns:a16="http://schemas.microsoft.com/office/drawing/2014/main" id="{9E2EAE52-B4E9-42DE-85B4-F2C78AFC5103}"/>
              </a:ext>
            </a:extLst>
          </p:cNvPr>
          <p:cNvSpPr>
            <a:spLocks noGrp="1"/>
          </p:cNvSpPr>
          <p:nvPr>
            <p:ph idx="1"/>
          </p:nvPr>
        </p:nvSpPr>
        <p:spPr/>
        <p:txBody>
          <a:bodyPr/>
          <a:lstStyle/>
          <a:p>
            <a:pPr>
              <a:buFont typeface="Wingdings" panose="05000000000000000000" pitchFamily="2" charset="2"/>
              <a:buChar char="l"/>
            </a:pPr>
            <a:r>
              <a:rPr lang="en-US" altLang="zh-CN" sz="2400" dirty="0" err="1">
                <a:latin typeface="微软雅黑" panose="020B0503020204020204" pitchFamily="34" charset="-122"/>
                <a:ea typeface="微软雅黑" panose="020B0503020204020204" pitchFamily="34" charset="-122"/>
              </a:rPr>
              <a:t>glMatrixMode</a:t>
            </a:r>
            <a:r>
              <a:rPr lang="zh-CN" altLang="en-US" sz="2400" dirty="0">
                <a:latin typeface="微软雅黑" panose="020B0503020204020204" pitchFamily="34" charset="-122"/>
                <a:ea typeface="微软雅黑" panose="020B0503020204020204" pitchFamily="34" charset="-122"/>
              </a:rPr>
              <a:t>：用于设置当前矩阵模式</a:t>
            </a:r>
            <a:endParaRPr lang="en-US" altLang="zh-CN" sz="24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GL_MODELVIEW</a:t>
            </a:r>
            <a:r>
              <a:rPr lang="zh-CN" altLang="en-US" sz="2000" dirty="0">
                <a:latin typeface="微软雅黑" panose="020B0503020204020204" pitchFamily="34" charset="-122"/>
                <a:ea typeface="微软雅黑" panose="020B0503020204020204" pitchFamily="34" charset="-122"/>
              </a:rPr>
              <a:t>：模型视图（观察）变换，如平移、缩放和旋转等</a:t>
            </a:r>
            <a:endParaRPr lang="en-US" altLang="zh-CN" sz="20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GL_PROJECTION</a:t>
            </a:r>
            <a:r>
              <a:rPr lang="zh-CN" altLang="en-US" sz="2000" dirty="0">
                <a:latin typeface="微软雅黑" panose="020B0503020204020204" pitchFamily="34" charset="-122"/>
                <a:ea typeface="微软雅黑" panose="020B0503020204020204" pitchFamily="34" charset="-122"/>
              </a:rPr>
              <a:t>：投影变换</a:t>
            </a:r>
            <a:endParaRPr lang="en-US" altLang="zh-CN" sz="20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GL_TEXTURE</a:t>
            </a:r>
            <a:r>
              <a:rPr lang="zh-CN" altLang="en-US" sz="2000" dirty="0">
                <a:latin typeface="微软雅黑" panose="020B0503020204020204" pitchFamily="34" charset="-122"/>
                <a:ea typeface="微软雅黑" panose="020B0503020204020204" pitchFamily="34" charset="-122"/>
              </a:rPr>
              <a:t>：纹理变换</a:t>
            </a:r>
            <a:endParaRPr lang="en-US" altLang="zh-CN"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l"/>
            </a:pPr>
            <a:r>
              <a:rPr lang="en-US" altLang="zh-CN" sz="2400" dirty="0" err="1">
                <a:latin typeface="微软雅黑" panose="020B0503020204020204" pitchFamily="34" charset="-122"/>
                <a:ea typeface="微软雅黑" panose="020B0503020204020204" pitchFamily="34" charset="-122"/>
              </a:rPr>
              <a:t>glLoadIdentity</a:t>
            </a:r>
            <a:endParaRPr lang="en-US" altLang="zh-CN" sz="24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在上述任何矩阵模式中，将当前矩阵重置为单位阵状态</a:t>
            </a:r>
            <a:endParaRPr lang="en-US" altLang="zh-CN" sz="20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图形绘制流水线中，所有矩阵操作都是齐次坐标下矩阵连续相乘的运算形式</a:t>
            </a:r>
            <a:endParaRPr lang="en-US" altLang="zh-CN" sz="2000" dirty="0">
              <a:latin typeface="微软雅黑" panose="020B0503020204020204" pitchFamily="34" charset="-122"/>
              <a:ea typeface="微软雅黑" panose="020B0503020204020204" pitchFamily="34" charset="-122"/>
            </a:endParaRPr>
          </a:p>
        </p:txBody>
      </p:sp>
      <p:sp>
        <p:nvSpPr>
          <p:cNvPr id="4" name="日期占位符 3">
            <a:extLst>
              <a:ext uri="{FF2B5EF4-FFF2-40B4-BE49-F238E27FC236}">
                <a16:creationId xmlns:a16="http://schemas.microsoft.com/office/drawing/2014/main" id="{EE648A65-C1F6-4217-AE50-E8D59B0025A2}"/>
              </a:ext>
            </a:extLst>
          </p:cNvPr>
          <p:cNvSpPr>
            <a:spLocks noGrp="1"/>
          </p:cNvSpPr>
          <p:nvPr>
            <p:ph type="dt" sz="half" idx="10"/>
          </p:nvPr>
        </p:nvSpPr>
        <p:spPr/>
        <p:txBody>
          <a:bodyPr/>
          <a:lstStyle/>
          <a:p>
            <a:pPr>
              <a:defRPr/>
            </a:pPr>
            <a:fld id="{26887A68-4E78-4649-9866-15550165C1A5}" type="datetime10">
              <a:rPr lang="zh-CN" altLang="en-US" smtClean="0"/>
              <a:pPr>
                <a:defRPr/>
              </a:pPr>
              <a:t>08:48</a:t>
            </a:fld>
            <a:endParaRPr lang="en-US" altLang="zh-CN" dirty="0"/>
          </a:p>
        </p:txBody>
      </p:sp>
      <p:sp>
        <p:nvSpPr>
          <p:cNvPr id="5" name="灯片编号占位符 4">
            <a:extLst>
              <a:ext uri="{FF2B5EF4-FFF2-40B4-BE49-F238E27FC236}">
                <a16:creationId xmlns:a16="http://schemas.microsoft.com/office/drawing/2014/main" id="{09D9E070-E47B-47B1-A87F-BBAB952744B3}"/>
              </a:ext>
            </a:extLst>
          </p:cNvPr>
          <p:cNvSpPr>
            <a:spLocks noGrp="1"/>
          </p:cNvSpPr>
          <p:nvPr>
            <p:ph type="sldNum" sz="quarter" idx="12"/>
          </p:nvPr>
        </p:nvSpPr>
        <p:spPr/>
        <p:txBody>
          <a:bodyPr/>
          <a:lstStyle/>
          <a:p>
            <a:pPr>
              <a:defRPr/>
            </a:pPr>
            <a:fld id="{769806D6-2A9C-4AA5-BFB8-95A4D2F067C1}" type="slidenum">
              <a:rPr lang="zh-CN" altLang="en-US" smtClean="0"/>
              <a:pPr>
                <a:defRPr/>
              </a:pPr>
              <a:t>58</a:t>
            </a:fld>
            <a:endParaRPr lang="en-US" altLang="zh-CN"/>
          </a:p>
        </p:txBody>
      </p:sp>
      <p:sp>
        <p:nvSpPr>
          <p:cNvPr id="6" name="Rectangle 2">
            <a:extLst>
              <a:ext uri="{FF2B5EF4-FFF2-40B4-BE49-F238E27FC236}">
                <a16:creationId xmlns:a16="http://schemas.microsoft.com/office/drawing/2014/main" id="{98AB6E89-3DA6-4539-A6D5-7917BA571F2C}"/>
              </a:ext>
            </a:extLst>
          </p:cNvPr>
          <p:cNvSpPr>
            <a:spLocks noChangeArrowheads="1"/>
          </p:cNvSpPr>
          <p:nvPr/>
        </p:nvSpPr>
        <p:spPr bwMode="auto">
          <a:xfrm>
            <a:off x="4020855" y="3557392"/>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227224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A1EE2-B3AA-4B76-AC91-75B8A2ED7B5B}"/>
              </a:ext>
            </a:extLst>
          </p:cNvPr>
          <p:cNvSpPr>
            <a:spLocks noGrp="1"/>
          </p:cNvSpPr>
          <p:nvPr>
            <p:ph type="title"/>
          </p:nvPr>
        </p:nvSpPr>
        <p:spPr/>
        <p:txBody>
          <a:bodyPr/>
          <a:lstStyle/>
          <a:p>
            <a:r>
              <a:rPr lang="en-US" altLang="zh-CN" dirty="0"/>
              <a:t>OpenGL</a:t>
            </a:r>
            <a:r>
              <a:rPr lang="zh-CN" altLang="en-US" dirty="0"/>
              <a:t>中其他观察函数</a:t>
            </a:r>
          </a:p>
        </p:txBody>
      </p:sp>
      <p:sp>
        <p:nvSpPr>
          <p:cNvPr id="3" name="内容占位符 2">
            <a:extLst>
              <a:ext uri="{FF2B5EF4-FFF2-40B4-BE49-F238E27FC236}">
                <a16:creationId xmlns:a16="http://schemas.microsoft.com/office/drawing/2014/main" id="{9E2EAE52-B4E9-42DE-85B4-F2C78AFC5103}"/>
              </a:ext>
            </a:extLst>
          </p:cNvPr>
          <p:cNvSpPr>
            <a:spLocks noGrp="1"/>
          </p:cNvSpPr>
          <p:nvPr>
            <p:ph idx="1"/>
          </p:nvPr>
        </p:nvSpPr>
        <p:spPr/>
        <p:txBody>
          <a:bodyPr/>
          <a:lstStyle/>
          <a:p>
            <a:pPr>
              <a:buFont typeface="Wingdings" panose="05000000000000000000" pitchFamily="2" charset="2"/>
              <a:buChar char="l"/>
            </a:pPr>
            <a:r>
              <a:rPr lang="en-US" altLang="zh-CN" sz="2400" dirty="0" err="1">
                <a:latin typeface="微软雅黑" panose="020B0503020204020204" pitchFamily="34" charset="-122"/>
                <a:ea typeface="微软雅黑" panose="020B0503020204020204" pitchFamily="34" charset="-122"/>
              </a:rPr>
              <a:t>glViewport</a:t>
            </a:r>
            <a:endParaRPr lang="en-US" altLang="zh-CN" sz="24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视区变换</a:t>
            </a:r>
            <a:endParaRPr lang="en-US" altLang="zh-CN" sz="20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将经过模型视图变换、投影变换以后的图形显示在屏幕窗口指定的视区内</a:t>
            </a:r>
            <a:endParaRPr lang="en-US" altLang="zh-CN" sz="20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视区变换时不需要设定专门的矩阵模式</a:t>
            </a:r>
            <a:endParaRPr lang="en-US" altLang="zh-CN" sz="20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en-US" altLang="zh-CN" sz="2000" dirty="0" err="1">
                <a:latin typeface="微软雅黑" panose="020B0503020204020204" pitchFamily="34" charset="-122"/>
                <a:ea typeface="微软雅黑" panose="020B0503020204020204" pitchFamily="34" charset="-122"/>
              </a:rPr>
              <a:t>glViewPort</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GLint</a:t>
            </a:r>
            <a:r>
              <a:rPr lang="en-US" altLang="zh-CN" sz="2000" dirty="0">
                <a:latin typeface="微软雅黑" panose="020B0503020204020204" pitchFamily="34" charset="-122"/>
                <a:ea typeface="微软雅黑" panose="020B0503020204020204" pitchFamily="34" charset="-122"/>
              </a:rPr>
              <a:t> x, </a:t>
            </a:r>
            <a:r>
              <a:rPr lang="en-US" altLang="zh-CN" sz="2000" dirty="0" err="1">
                <a:latin typeface="微软雅黑" panose="020B0503020204020204" pitchFamily="34" charset="-122"/>
                <a:ea typeface="微软雅黑" panose="020B0503020204020204" pitchFamily="34" charset="-122"/>
              </a:rPr>
              <a:t>GLint</a:t>
            </a:r>
            <a:r>
              <a:rPr lang="en-US" altLang="zh-CN" sz="2000" dirty="0">
                <a:latin typeface="微软雅黑" panose="020B0503020204020204" pitchFamily="34" charset="-122"/>
                <a:ea typeface="微软雅黑" panose="020B0503020204020204" pitchFamily="34" charset="-122"/>
              </a:rPr>
              <a:t> y, </a:t>
            </a:r>
            <a:r>
              <a:rPr lang="en-US" altLang="zh-CN" sz="2000" dirty="0" err="1">
                <a:latin typeface="微软雅黑" panose="020B0503020204020204" pitchFamily="34" charset="-122"/>
                <a:ea typeface="微软雅黑" panose="020B0503020204020204" pitchFamily="34" charset="-122"/>
              </a:rPr>
              <a:t>GLint</a:t>
            </a:r>
            <a:r>
              <a:rPr lang="en-US" altLang="zh-CN" sz="2000" dirty="0">
                <a:latin typeface="微软雅黑" panose="020B0503020204020204" pitchFamily="34" charset="-122"/>
                <a:ea typeface="微软雅黑" panose="020B0503020204020204" pitchFamily="34" charset="-122"/>
              </a:rPr>
              <a:t> width, </a:t>
            </a:r>
            <a:r>
              <a:rPr lang="en-US" altLang="zh-CN" sz="2000" dirty="0" err="1">
                <a:latin typeface="微软雅黑" panose="020B0503020204020204" pitchFamily="34" charset="-122"/>
                <a:ea typeface="微软雅黑" panose="020B0503020204020204" pitchFamily="34" charset="-122"/>
              </a:rPr>
              <a:t>GLint</a:t>
            </a:r>
            <a:r>
              <a:rPr lang="en-US" altLang="zh-CN" sz="2000" dirty="0">
                <a:latin typeface="微软雅黑" panose="020B0503020204020204" pitchFamily="34" charset="-122"/>
                <a:ea typeface="微软雅黑" panose="020B0503020204020204" pitchFamily="34" charset="-122"/>
              </a:rPr>
              <a:t> height)</a:t>
            </a:r>
          </a:p>
          <a:p>
            <a:pPr lvl="2">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x,y</a:t>
            </a:r>
            <a:r>
              <a:rPr lang="zh-CN" altLang="en-US" sz="1600" dirty="0">
                <a:latin typeface="微软雅黑" panose="020B0503020204020204" pitchFamily="34" charset="-122"/>
                <a:ea typeface="微软雅黑" panose="020B0503020204020204" pitchFamily="34" charset="-122"/>
              </a:rPr>
              <a:t>：视区左下角点相对于窗口左下角点的位置</a:t>
            </a:r>
            <a:endParaRPr lang="en-US" altLang="zh-CN" sz="1600"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u"/>
            </a:pPr>
            <a:r>
              <a:rPr lang="en-US" altLang="zh-CN" sz="1600" dirty="0">
                <a:latin typeface="微软雅黑" panose="020B0503020204020204" pitchFamily="34" charset="-122"/>
                <a:ea typeface="微软雅黑" panose="020B0503020204020204" pitchFamily="34" charset="-122"/>
              </a:rPr>
              <a:t>width</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height</a:t>
            </a:r>
            <a:r>
              <a:rPr lang="zh-CN" altLang="en-US" sz="1600" dirty="0">
                <a:latin typeface="微软雅黑" panose="020B0503020204020204" pitchFamily="34" charset="-122"/>
                <a:ea typeface="微软雅黑" panose="020B0503020204020204" pitchFamily="34" charset="-122"/>
              </a:rPr>
              <a:t>：视区大小</a:t>
            </a:r>
            <a:endParaRPr lang="en-US" altLang="zh-CN" sz="1600"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视区大小中的长宽比要等于投影过程裁剪窗口的宽高比</a:t>
            </a:r>
            <a:endParaRPr lang="en-US" altLang="zh-CN" sz="1200"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要注意在窗口变化大小时也要控制视区变换参数，以保证图形显示结果能随窗口变化而变化，且不失真变形</a:t>
            </a:r>
          </a:p>
        </p:txBody>
      </p:sp>
      <p:sp>
        <p:nvSpPr>
          <p:cNvPr id="4" name="日期占位符 3">
            <a:extLst>
              <a:ext uri="{FF2B5EF4-FFF2-40B4-BE49-F238E27FC236}">
                <a16:creationId xmlns:a16="http://schemas.microsoft.com/office/drawing/2014/main" id="{EE648A65-C1F6-4217-AE50-E8D59B0025A2}"/>
              </a:ext>
            </a:extLst>
          </p:cNvPr>
          <p:cNvSpPr>
            <a:spLocks noGrp="1"/>
          </p:cNvSpPr>
          <p:nvPr>
            <p:ph type="dt" sz="half" idx="10"/>
          </p:nvPr>
        </p:nvSpPr>
        <p:spPr/>
        <p:txBody>
          <a:bodyPr/>
          <a:lstStyle/>
          <a:p>
            <a:pPr>
              <a:defRPr/>
            </a:pPr>
            <a:fld id="{26887A68-4E78-4649-9866-15550165C1A5}" type="datetime10">
              <a:rPr lang="zh-CN" altLang="en-US" smtClean="0"/>
              <a:pPr>
                <a:defRPr/>
              </a:pPr>
              <a:t>08:48</a:t>
            </a:fld>
            <a:endParaRPr lang="en-US" altLang="zh-CN" dirty="0"/>
          </a:p>
        </p:txBody>
      </p:sp>
      <p:sp>
        <p:nvSpPr>
          <p:cNvPr id="5" name="灯片编号占位符 4">
            <a:extLst>
              <a:ext uri="{FF2B5EF4-FFF2-40B4-BE49-F238E27FC236}">
                <a16:creationId xmlns:a16="http://schemas.microsoft.com/office/drawing/2014/main" id="{09D9E070-E47B-47B1-A87F-BBAB952744B3}"/>
              </a:ext>
            </a:extLst>
          </p:cNvPr>
          <p:cNvSpPr>
            <a:spLocks noGrp="1"/>
          </p:cNvSpPr>
          <p:nvPr>
            <p:ph type="sldNum" sz="quarter" idx="12"/>
          </p:nvPr>
        </p:nvSpPr>
        <p:spPr/>
        <p:txBody>
          <a:bodyPr/>
          <a:lstStyle/>
          <a:p>
            <a:pPr>
              <a:defRPr/>
            </a:pPr>
            <a:fld id="{769806D6-2A9C-4AA5-BFB8-95A4D2F067C1}" type="slidenum">
              <a:rPr lang="zh-CN" altLang="en-US" smtClean="0"/>
              <a:pPr>
                <a:defRPr/>
              </a:pPr>
              <a:t>59</a:t>
            </a:fld>
            <a:endParaRPr lang="en-US" altLang="zh-CN"/>
          </a:p>
        </p:txBody>
      </p:sp>
      <p:sp>
        <p:nvSpPr>
          <p:cNvPr id="6" name="Rectangle 2">
            <a:extLst>
              <a:ext uri="{FF2B5EF4-FFF2-40B4-BE49-F238E27FC236}">
                <a16:creationId xmlns:a16="http://schemas.microsoft.com/office/drawing/2014/main" id="{98AB6E89-3DA6-4539-A6D5-7917BA571F2C}"/>
              </a:ext>
            </a:extLst>
          </p:cNvPr>
          <p:cNvSpPr>
            <a:spLocks noChangeArrowheads="1"/>
          </p:cNvSpPr>
          <p:nvPr/>
        </p:nvSpPr>
        <p:spPr bwMode="auto">
          <a:xfrm>
            <a:off x="4020855" y="3557392"/>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974300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6" name="Picture 4">
            <a:extLst>
              <a:ext uri="{FF2B5EF4-FFF2-40B4-BE49-F238E27FC236}">
                <a16:creationId xmlns:a16="http://schemas.microsoft.com/office/drawing/2014/main" id="{A8980E8A-CE9B-473A-A227-5A8F8F45B6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2713" y="4048125"/>
            <a:ext cx="329565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30723" name="内容占位符 2">
            <a:extLst>
              <a:ext uri="{FF2B5EF4-FFF2-40B4-BE49-F238E27FC236}">
                <a16:creationId xmlns:a16="http://schemas.microsoft.com/office/drawing/2014/main" id="{0B1CB27D-A47A-4C58-9401-F372C31BA25B}"/>
              </a:ext>
            </a:extLst>
          </p:cNvPr>
          <p:cNvSpPr>
            <a:spLocks noGrp="1" noChangeArrowheads="1"/>
          </p:cNvSpPr>
          <p:nvPr>
            <p:ph idx="1"/>
          </p:nvPr>
        </p:nvSpPr>
        <p:spPr>
          <a:xfrm>
            <a:off x="265113" y="1130300"/>
            <a:ext cx="9493250" cy="5181600"/>
          </a:xfrm>
        </p:spPr>
        <p:txBody>
          <a:bodyPr/>
          <a:lstStyle/>
          <a:p>
            <a:r>
              <a:rPr lang="zh-CN" altLang="en-US" sz="2400" dirty="0">
                <a:ea typeface="宋体" panose="02010600030101010101" pitchFamily="2" charset="-122"/>
              </a:rPr>
              <a:t>正投影中投影线垂直于投影平面</a:t>
            </a:r>
            <a:endParaRPr lang="en-US" altLang="zh-CN" sz="2400" dirty="0">
              <a:ea typeface="宋体" panose="02010600030101010101" pitchFamily="2" charset="-122"/>
            </a:endParaRPr>
          </a:p>
          <a:p>
            <a:r>
              <a:rPr lang="zh-CN" altLang="en-US" sz="2400" dirty="0">
                <a:ea typeface="宋体" panose="02010600030101010101" pitchFamily="2" charset="-122"/>
              </a:rPr>
              <a:t>点在单个投影面上的投影不能确定点的空间位置</a:t>
            </a:r>
            <a:endParaRPr lang="en-US" altLang="zh-CN" sz="2400" dirty="0">
              <a:ea typeface="宋体" panose="02010600030101010101" pitchFamily="2" charset="-122"/>
            </a:endParaRPr>
          </a:p>
          <a:p>
            <a:r>
              <a:rPr lang="zh-CN" altLang="en-US" sz="2400" dirty="0">
                <a:ea typeface="宋体" panose="02010600030101010101" pitchFamily="2" charset="-122"/>
              </a:rPr>
              <a:t>多面投影，如三视图</a:t>
            </a:r>
            <a:endParaRPr lang="en-US" altLang="zh-CN" sz="2400" dirty="0">
              <a:ea typeface="宋体" panose="02010600030101010101" pitchFamily="2" charset="-122"/>
            </a:endParaRPr>
          </a:p>
          <a:p>
            <a:r>
              <a:rPr lang="zh-CN" altLang="en-US" sz="2400" dirty="0">
                <a:ea typeface="宋体" panose="02010600030101010101" pitchFamily="2" charset="-122"/>
              </a:rPr>
              <a:t>以投影到</a:t>
            </a:r>
            <a:r>
              <a:rPr lang="en-US" altLang="zh-CN" sz="2400" dirty="0">
                <a:ea typeface="宋体" panose="02010600030101010101" pitchFamily="2" charset="-122"/>
              </a:rPr>
              <a:t>XOZ</a:t>
            </a:r>
            <a:r>
              <a:rPr lang="zh-CN" altLang="en-US" sz="2400" dirty="0">
                <a:ea typeface="宋体" panose="02010600030101010101" pitchFamily="2" charset="-122"/>
              </a:rPr>
              <a:t>坐标面为例：</a:t>
            </a:r>
            <a:endParaRPr lang="en-US" altLang="zh-CN" sz="2400" dirty="0">
              <a:ea typeface="宋体" panose="02010600030101010101" pitchFamily="2" charset="-122"/>
            </a:endParaRPr>
          </a:p>
        </p:txBody>
      </p:sp>
      <p:sp>
        <p:nvSpPr>
          <p:cNvPr id="12292" name="灯片编号占位符 3">
            <a:extLst>
              <a:ext uri="{FF2B5EF4-FFF2-40B4-BE49-F238E27FC236}">
                <a16:creationId xmlns:a16="http://schemas.microsoft.com/office/drawing/2014/main" id="{C0E80D02-4BB3-4CA5-B142-28A93F9E150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D0C7D4E2-1136-4AE9-83F4-322F54EC9EE5}" type="slidenum">
              <a:rPr lang="zh-CN" altLang="en-US" sz="1400" smtClean="0">
                <a:latin typeface="Arial" panose="020B0604020202020204" pitchFamily="34" charset="0"/>
                <a:ea typeface="宋体" panose="02010600030101010101" pitchFamily="2" charset="-122"/>
              </a:rPr>
              <a:pPr>
                <a:spcBef>
                  <a:spcPct val="0"/>
                </a:spcBef>
                <a:buFontTx/>
                <a:buNone/>
              </a:pPr>
              <a:t>6</a:t>
            </a:fld>
            <a:endParaRPr lang="en-US" altLang="zh-CN" sz="1400">
              <a:latin typeface="Arial" panose="020B0604020202020204" pitchFamily="34" charset="0"/>
              <a:ea typeface="宋体" panose="02010600030101010101" pitchFamily="2" charset="-122"/>
            </a:endParaRPr>
          </a:p>
        </p:txBody>
      </p:sp>
      <p:sp>
        <p:nvSpPr>
          <p:cNvPr id="12293" name="Rectangle 2">
            <a:extLst>
              <a:ext uri="{FF2B5EF4-FFF2-40B4-BE49-F238E27FC236}">
                <a16:creationId xmlns:a16="http://schemas.microsoft.com/office/drawing/2014/main" id="{B7DD4059-B7D5-4E17-84FA-1C8DD2A21355}"/>
              </a:ext>
            </a:extLst>
          </p:cNvPr>
          <p:cNvSpPr>
            <a:spLocks noChangeArrowheads="1"/>
          </p:cNvSpPr>
          <p:nvPr/>
        </p:nvSpPr>
        <p:spPr bwMode="auto">
          <a:xfrm>
            <a:off x="0" y="0"/>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12294" name="Rectangle 4">
            <a:extLst>
              <a:ext uri="{FF2B5EF4-FFF2-40B4-BE49-F238E27FC236}">
                <a16:creationId xmlns:a16="http://schemas.microsoft.com/office/drawing/2014/main" id="{F84CD96C-DA28-4B30-AB7F-75E46E4FC4F6}"/>
              </a:ext>
            </a:extLst>
          </p:cNvPr>
          <p:cNvSpPr>
            <a:spLocks noChangeArrowheads="1"/>
          </p:cNvSpPr>
          <p:nvPr/>
        </p:nvSpPr>
        <p:spPr bwMode="auto">
          <a:xfrm>
            <a:off x="0" y="0"/>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lgn="ctr" eaLnBrk="1" hangingPunct="1">
              <a:spcBef>
                <a:spcPct val="50000"/>
              </a:spcBef>
              <a:buClr>
                <a:schemeClr val="accent2"/>
              </a:buClr>
              <a:buSzPct val="80000"/>
              <a:buFont typeface="Wingdings" panose="05000000000000000000" pitchFamily="2" charset="2"/>
              <a:buNone/>
            </a:pPr>
            <a:endParaRPr lang="zh-CN" altLang="en-US" sz="2000">
              <a:solidFill>
                <a:srgbClr val="FFFF00"/>
              </a:solidFill>
              <a:latin typeface="Arial" panose="020B0604020202020204" pitchFamily="34" charset="0"/>
              <a:ea typeface="黑体" panose="02010609060101010101" pitchFamily="49" charset="-122"/>
            </a:endParaRPr>
          </a:p>
        </p:txBody>
      </p:sp>
      <p:sp>
        <p:nvSpPr>
          <p:cNvPr id="12295" name="标题 13">
            <a:extLst>
              <a:ext uri="{FF2B5EF4-FFF2-40B4-BE49-F238E27FC236}">
                <a16:creationId xmlns:a16="http://schemas.microsoft.com/office/drawing/2014/main" id="{F0B0592C-701A-4895-8F8A-CE6F3FF17A67}"/>
              </a:ext>
            </a:extLst>
          </p:cNvPr>
          <p:cNvSpPr>
            <a:spLocks noGrp="1" noChangeArrowheads="1"/>
          </p:cNvSpPr>
          <p:nvPr>
            <p:ph type="title"/>
          </p:nvPr>
        </p:nvSpPr>
        <p:spPr/>
        <p:txBody>
          <a:bodyPr/>
          <a:lstStyle/>
          <a:p>
            <a:r>
              <a:rPr lang="zh-CN" altLang="en-US" dirty="0"/>
              <a:t>点的正投影</a:t>
            </a:r>
          </a:p>
        </p:txBody>
      </p:sp>
      <p:graphicFrame>
        <p:nvGraphicFramePr>
          <p:cNvPr id="2051" name="Object 9">
            <a:extLst>
              <a:ext uri="{FF2B5EF4-FFF2-40B4-BE49-F238E27FC236}">
                <a16:creationId xmlns:a16="http://schemas.microsoft.com/office/drawing/2014/main" id="{D89BFF59-167A-4A10-A74F-EEBE0D6CFD9B}"/>
              </a:ext>
            </a:extLst>
          </p:cNvPr>
          <p:cNvGraphicFramePr>
            <a:graphicFrameLocks noChangeAspect="1"/>
          </p:cNvGraphicFramePr>
          <p:nvPr/>
        </p:nvGraphicFramePr>
        <p:xfrm>
          <a:off x="1339850" y="3640138"/>
          <a:ext cx="3613150" cy="3217862"/>
        </p:xfrm>
        <a:graphic>
          <a:graphicData uri="http://schemas.openxmlformats.org/presentationml/2006/ole">
            <mc:AlternateContent xmlns:mc="http://schemas.openxmlformats.org/markup-compatibility/2006">
              <mc:Choice xmlns:v="urn:schemas-microsoft-com:vml" Requires="v">
                <p:oleObj spid="_x0000_s12681" name="Visio" r:id="rId5" imgW="2035671" imgH="1711881" progId="Visio.Drawing.11">
                  <p:embed/>
                </p:oleObj>
              </mc:Choice>
              <mc:Fallback>
                <p:oleObj name="Visio" r:id="rId5" imgW="2035671" imgH="1711881" progId="Visio.Drawing.11">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9850" y="3640138"/>
                        <a:ext cx="3613150" cy="3217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18" name="Object 6">
            <a:extLst>
              <a:ext uri="{FF2B5EF4-FFF2-40B4-BE49-F238E27FC236}">
                <a16:creationId xmlns:a16="http://schemas.microsoft.com/office/drawing/2014/main" id="{473F1C99-9503-454A-B393-F117555EDD9F}"/>
              </a:ext>
            </a:extLst>
          </p:cNvPr>
          <p:cNvGraphicFramePr>
            <a:graphicFrameLocks noChangeAspect="1"/>
          </p:cNvGraphicFramePr>
          <p:nvPr>
            <p:extLst>
              <p:ext uri="{D42A27DB-BD31-4B8C-83A1-F6EECF244321}">
                <p14:modId xmlns:p14="http://schemas.microsoft.com/office/powerpoint/2010/main" val="2718977493"/>
              </p:ext>
            </p:extLst>
          </p:nvPr>
        </p:nvGraphicFramePr>
        <p:xfrm>
          <a:off x="2846387" y="2895600"/>
          <a:ext cx="3181350" cy="1066800"/>
        </p:xfrm>
        <a:graphic>
          <a:graphicData uri="http://schemas.openxmlformats.org/presentationml/2006/ole">
            <mc:AlternateContent xmlns:mc="http://schemas.openxmlformats.org/markup-compatibility/2006">
              <mc:Choice xmlns:v="urn:schemas-microsoft-com:vml" Requires="v">
                <p:oleObj spid="_x0000_s12682" name="Equation" r:id="rId7" imgW="2120900" imgH="711200" progId="Equation.DSMT4">
                  <p:embed/>
                </p:oleObj>
              </mc:Choice>
              <mc:Fallback>
                <p:oleObj name="Equation" r:id="rId7" imgW="2120900" imgH="7112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6387" y="2895600"/>
                        <a:ext cx="318135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8" name="Object 8">
            <a:extLst>
              <a:ext uri="{FF2B5EF4-FFF2-40B4-BE49-F238E27FC236}">
                <a16:creationId xmlns:a16="http://schemas.microsoft.com/office/drawing/2014/main" id="{FB2C3254-EF8F-4F09-9FDB-B0B8008BFCB0}"/>
              </a:ext>
            </a:extLst>
          </p:cNvPr>
          <p:cNvGraphicFramePr>
            <a:graphicFrameLocks noChangeAspect="1"/>
          </p:cNvGraphicFramePr>
          <p:nvPr>
            <p:extLst>
              <p:ext uri="{D42A27DB-BD31-4B8C-83A1-F6EECF244321}">
                <p14:modId xmlns:p14="http://schemas.microsoft.com/office/powerpoint/2010/main" val="3003607710"/>
              </p:ext>
            </p:extLst>
          </p:nvPr>
        </p:nvGraphicFramePr>
        <p:xfrm>
          <a:off x="7218343" y="2262902"/>
          <a:ext cx="2192357" cy="1785223"/>
        </p:xfrm>
        <a:graphic>
          <a:graphicData uri="http://schemas.openxmlformats.org/presentationml/2006/ole">
            <mc:AlternateContent xmlns:mc="http://schemas.openxmlformats.org/markup-compatibility/2006">
              <mc:Choice xmlns:v="urn:schemas-microsoft-com:vml" Requires="v">
                <p:oleObj spid="_x0000_s12683" name="Visio" r:id="rId9" imgW="2192357" imgH="1785223" progId="Visio.Drawing.11">
                  <p:embed/>
                </p:oleObj>
              </mc:Choice>
              <mc:Fallback>
                <p:oleObj name="Visio" r:id="rId9" imgW="2192357" imgH="1785223" progId="Visio.Drawing.11">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18343" y="2262902"/>
                        <a:ext cx="2192357" cy="1785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9" name="日期占位符 1">
            <a:extLst>
              <a:ext uri="{FF2B5EF4-FFF2-40B4-BE49-F238E27FC236}">
                <a16:creationId xmlns:a16="http://schemas.microsoft.com/office/drawing/2014/main" id="{BD9F1E9A-48BD-4D3C-865F-C66A98E60A8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CD0E63A0-F0D1-409E-8867-3D6E2A21BB42}"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64516"/>
                                        </p:tgtEl>
                                        <p:attrNameLst>
                                          <p:attrName>style.visibility</p:attrName>
                                        </p:attrNameLst>
                                      </p:cBhvr>
                                      <p:to>
                                        <p:strVal val="visible"/>
                                      </p:to>
                                    </p:set>
                                    <p:animEffect transition="in" filter="checkerboard(across)">
                                      <p:cBhvr>
                                        <p:cTn id="7" dur="500"/>
                                        <p:tgtEl>
                                          <p:spTgt spid="6451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0723">
                                            <p:txEl>
                                              <p:pRg st="1" end="1"/>
                                            </p:txEl>
                                          </p:spTgt>
                                        </p:tgtEl>
                                        <p:attrNameLst>
                                          <p:attrName>style.visibility</p:attrName>
                                        </p:attrNameLst>
                                      </p:cBhvr>
                                      <p:to>
                                        <p:strVal val="visible"/>
                                      </p:to>
                                    </p:set>
                                    <p:animEffect transition="in" filter="checkerboard(across)">
                                      <p:cBhvr>
                                        <p:cTn id="12" dur="500"/>
                                        <p:tgtEl>
                                          <p:spTgt spid="307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0723">
                                            <p:txEl>
                                              <p:pRg st="0" end="0"/>
                                            </p:txEl>
                                          </p:spTgt>
                                        </p:tgtEl>
                                        <p:attrNameLst>
                                          <p:attrName>style.visibility</p:attrName>
                                        </p:attrNameLst>
                                      </p:cBhvr>
                                      <p:to>
                                        <p:strVal val="visible"/>
                                      </p:to>
                                    </p:set>
                                    <p:animEffect transition="in" filter="checkerboard(across)">
                                      <p:cBhvr>
                                        <p:cTn id="17" dur="500"/>
                                        <p:tgtEl>
                                          <p:spTgt spid="30723">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30723">
                                            <p:txEl>
                                              <p:pRg st="2" end="2"/>
                                            </p:txEl>
                                          </p:spTgt>
                                        </p:tgtEl>
                                        <p:attrNameLst>
                                          <p:attrName>style.visibility</p:attrName>
                                        </p:attrNameLst>
                                      </p:cBhvr>
                                      <p:to>
                                        <p:strVal val="visible"/>
                                      </p:to>
                                    </p:set>
                                    <p:animEffect transition="in" filter="checkerboard(across)">
                                      <p:cBhvr>
                                        <p:cTn id="22" dur="500"/>
                                        <p:tgtEl>
                                          <p:spTgt spid="3072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2051"/>
                                        </p:tgtEl>
                                        <p:attrNameLst>
                                          <p:attrName>style.visibility</p:attrName>
                                        </p:attrNameLst>
                                      </p:cBhvr>
                                      <p:to>
                                        <p:strVal val="visible"/>
                                      </p:to>
                                    </p:set>
                                    <p:animEffect transition="in" filter="checkerboard(across)">
                                      <p:cBhvr>
                                        <p:cTn id="27" dur="500"/>
                                        <p:tgtEl>
                                          <p:spTgt spid="205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30723">
                                            <p:txEl>
                                              <p:pRg st="3" end="3"/>
                                            </p:txEl>
                                          </p:spTgt>
                                        </p:tgtEl>
                                        <p:attrNameLst>
                                          <p:attrName>style.visibility</p:attrName>
                                        </p:attrNameLst>
                                      </p:cBhvr>
                                      <p:to>
                                        <p:strVal val="visible"/>
                                      </p:to>
                                    </p:set>
                                    <p:animEffect transition="in" filter="checkerboard(across)">
                                      <p:cBhvr>
                                        <p:cTn id="32" dur="500"/>
                                        <p:tgtEl>
                                          <p:spTgt spid="30723">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nodeType="clickEffect">
                                  <p:stCondLst>
                                    <p:cond delay="0"/>
                                  </p:stCondLst>
                                  <p:childTnLst>
                                    <p:set>
                                      <p:cBhvr>
                                        <p:cTn id="36" dur="1" fill="hold">
                                          <p:stCondLst>
                                            <p:cond delay="0"/>
                                          </p:stCondLst>
                                        </p:cTn>
                                        <p:tgtEl>
                                          <p:spTgt spid="64518"/>
                                        </p:tgtEl>
                                        <p:attrNameLst>
                                          <p:attrName>style.visibility</p:attrName>
                                        </p:attrNameLst>
                                      </p:cBhvr>
                                      <p:to>
                                        <p:strVal val="visible"/>
                                      </p:to>
                                    </p:set>
                                    <p:animEffect transition="in" filter="checkerboard(across)">
                                      <p:cBhvr>
                                        <p:cTn id="37" dur="500"/>
                                        <p:tgtEl>
                                          <p:spTgt spid="64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F0F50F4F-D0C9-410C-9A02-6FFF92D2B796}"/>
              </a:ext>
            </a:extLst>
          </p:cNvPr>
          <p:cNvSpPr>
            <a:spLocks noGrp="1" noChangeArrowheads="1"/>
          </p:cNvSpPr>
          <p:nvPr>
            <p:ph type="title"/>
          </p:nvPr>
        </p:nvSpPr>
        <p:spPr/>
        <p:txBody>
          <a:bodyPr/>
          <a:lstStyle/>
          <a:p>
            <a:r>
              <a:rPr lang="zh-CN" altLang="en-US"/>
              <a:t>三视图</a:t>
            </a:r>
          </a:p>
        </p:txBody>
      </p:sp>
      <p:sp>
        <p:nvSpPr>
          <p:cNvPr id="13315" name="内容占位符 2">
            <a:extLst>
              <a:ext uri="{FF2B5EF4-FFF2-40B4-BE49-F238E27FC236}">
                <a16:creationId xmlns:a16="http://schemas.microsoft.com/office/drawing/2014/main" id="{F3CB164D-447D-4E0B-83E3-13AB5793C7A7}"/>
              </a:ext>
            </a:extLst>
          </p:cNvPr>
          <p:cNvSpPr>
            <a:spLocks noGrp="1" noChangeArrowheads="1"/>
          </p:cNvSpPr>
          <p:nvPr>
            <p:ph idx="1"/>
          </p:nvPr>
        </p:nvSpPr>
        <p:spPr/>
        <p:txBody>
          <a:bodyPr/>
          <a:lstStyle/>
          <a:p>
            <a:r>
              <a:rPr lang="zh-CN" altLang="en-US"/>
              <a:t>先投影再展开</a:t>
            </a:r>
          </a:p>
        </p:txBody>
      </p:sp>
      <p:sp>
        <p:nvSpPr>
          <p:cNvPr id="13316" name="灯片编号占位符 3">
            <a:extLst>
              <a:ext uri="{FF2B5EF4-FFF2-40B4-BE49-F238E27FC236}">
                <a16:creationId xmlns:a16="http://schemas.microsoft.com/office/drawing/2014/main" id="{DF276D51-75B0-4E5C-BD75-824280F231E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B44A6905-9163-451F-B996-815433FC718E}" type="slidenum">
              <a:rPr lang="zh-CN" altLang="en-US" sz="1400" smtClean="0">
                <a:latin typeface="Arial" panose="020B0604020202020204" pitchFamily="34" charset="0"/>
                <a:ea typeface="宋体" panose="02010600030101010101" pitchFamily="2" charset="-122"/>
              </a:rPr>
              <a:pPr>
                <a:spcBef>
                  <a:spcPct val="0"/>
                </a:spcBef>
                <a:buFontTx/>
                <a:buNone/>
              </a:pPr>
              <a:t>7</a:t>
            </a:fld>
            <a:endParaRPr lang="en-US" altLang="zh-CN" sz="1400">
              <a:latin typeface="Arial" panose="020B0604020202020204" pitchFamily="34" charset="0"/>
              <a:ea typeface="宋体" panose="02010600030101010101" pitchFamily="2" charset="-122"/>
            </a:endParaRPr>
          </a:p>
        </p:txBody>
      </p:sp>
      <p:pic>
        <p:nvPicPr>
          <p:cNvPr id="13317" name="Picture 9">
            <a:extLst>
              <a:ext uri="{FF2B5EF4-FFF2-40B4-BE49-F238E27FC236}">
                <a16:creationId xmlns:a16="http://schemas.microsoft.com/office/drawing/2014/main" id="{99120F8B-E2AB-4068-B369-71D7EC9DA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25" y="2089150"/>
            <a:ext cx="5210175" cy="3857625"/>
          </a:xfrm>
          <a:prstGeom prst="rect">
            <a:avLst/>
          </a:prstGeom>
          <a:noFill/>
          <a:ln w="3175" algn="ctr">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0F1C34DD-CEF5-4D42-B130-E1A7B3E224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8650" y="2089150"/>
            <a:ext cx="3990975" cy="3400425"/>
          </a:xfrm>
          <a:prstGeom prst="rect">
            <a:avLst/>
          </a:prstGeom>
          <a:noFill/>
          <a:ln w="31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3319" name="日期占位符 1">
            <a:extLst>
              <a:ext uri="{FF2B5EF4-FFF2-40B4-BE49-F238E27FC236}">
                <a16:creationId xmlns:a16="http://schemas.microsoft.com/office/drawing/2014/main" id="{658FBA83-A7D4-4752-B345-8C168F97F710}"/>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111F4DE8-A212-40C6-B6BC-3D2E655383AD}"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灯片编号占位符 5">
            <a:extLst>
              <a:ext uri="{FF2B5EF4-FFF2-40B4-BE49-F238E27FC236}">
                <a16:creationId xmlns:a16="http://schemas.microsoft.com/office/drawing/2014/main" id="{DB9A30AA-3E9A-402C-843E-780FCD0567B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286F6385-AFA9-4B31-B4E6-2188120491A0}" type="slidenum">
              <a:rPr lang="zh-CN" altLang="en-US" sz="1400" smtClean="0">
                <a:latin typeface="Arial" panose="020B0604020202020204" pitchFamily="34" charset="0"/>
                <a:ea typeface="宋体" panose="02010600030101010101" pitchFamily="2" charset="-122"/>
              </a:rPr>
              <a:pPr>
                <a:spcBef>
                  <a:spcPct val="0"/>
                </a:spcBef>
                <a:buFontTx/>
                <a:buNone/>
              </a:pPr>
              <a:t>8</a:t>
            </a:fld>
            <a:endParaRPr lang="en-US" altLang="zh-CN" sz="1400">
              <a:latin typeface="Arial" panose="020B0604020202020204" pitchFamily="34" charset="0"/>
              <a:ea typeface="宋体" panose="02010600030101010101" pitchFamily="2" charset="-122"/>
            </a:endParaRPr>
          </a:p>
        </p:txBody>
      </p:sp>
      <p:sp>
        <p:nvSpPr>
          <p:cNvPr id="5124" name="Rectangle 2">
            <a:extLst>
              <a:ext uri="{FF2B5EF4-FFF2-40B4-BE49-F238E27FC236}">
                <a16:creationId xmlns:a16="http://schemas.microsoft.com/office/drawing/2014/main" id="{C1FBF961-A082-4C7B-BEB6-CB2BBD906073}"/>
              </a:ext>
            </a:extLst>
          </p:cNvPr>
          <p:cNvSpPr>
            <a:spLocks noGrp="1" noChangeArrowheads="1"/>
          </p:cNvSpPr>
          <p:nvPr>
            <p:ph type="body" idx="1"/>
          </p:nvPr>
        </p:nvSpPr>
        <p:spPr>
          <a:xfrm>
            <a:off x="412750" y="995363"/>
            <a:ext cx="8750300" cy="2209800"/>
          </a:xfrm>
        </p:spPr>
        <p:txBody>
          <a:bodyPr/>
          <a:lstStyle/>
          <a:p>
            <a:pPr algn="just">
              <a:lnSpc>
                <a:spcPct val="140000"/>
              </a:lnSpc>
            </a:pPr>
            <a:r>
              <a:rPr lang="zh-CN" altLang="en-US" sz="2800">
                <a:ea typeface="宋体" panose="02010600030101010101" pitchFamily="2" charset="-122"/>
              </a:rPr>
              <a:t>将三维形体向</a:t>
            </a:r>
            <a:r>
              <a:rPr lang="en-US" altLang="zh-CN" sz="2800">
                <a:ea typeface="宋体" panose="02010600030101010101" pitchFamily="2" charset="-122"/>
              </a:rPr>
              <a:t>xoz</a:t>
            </a:r>
            <a:r>
              <a:rPr lang="zh-CN" altLang="en-US" sz="2800">
                <a:ea typeface="宋体" panose="02010600030101010101" pitchFamily="2" charset="-122"/>
              </a:rPr>
              <a:t>面（又称</a:t>
            </a:r>
            <a:r>
              <a:rPr lang="en-US" altLang="zh-CN" sz="2800">
                <a:ea typeface="宋体" panose="02010600030101010101" pitchFamily="2" charset="-122"/>
              </a:rPr>
              <a:t>V</a:t>
            </a:r>
            <a:r>
              <a:rPr lang="zh-CN" altLang="en-US" sz="2800">
                <a:ea typeface="宋体" panose="02010600030101010101" pitchFamily="2" charset="-122"/>
              </a:rPr>
              <a:t>面）作正投影得到</a:t>
            </a:r>
            <a:endParaRPr lang="en-US" altLang="zh-CN" sz="2800">
              <a:ea typeface="宋体" panose="02010600030101010101" pitchFamily="2" charset="-122"/>
            </a:endParaRPr>
          </a:p>
          <a:p>
            <a:pPr algn="just">
              <a:lnSpc>
                <a:spcPct val="140000"/>
              </a:lnSpc>
            </a:pPr>
            <a:r>
              <a:rPr lang="zh-CN" altLang="en-US" sz="2800">
                <a:ea typeface="宋体" panose="02010600030101010101" pitchFamily="2" charset="-122"/>
              </a:rPr>
              <a:t>投影矩阵</a:t>
            </a:r>
            <a:r>
              <a:rPr lang="en-US" altLang="zh-CN" sz="2800">
                <a:ea typeface="宋体" panose="02010600030101010101" pitchFamily="2" charset="-122"/>
              </a:rPr>
              <a:t>?</a:t>
            </a:r>
            <a:endParaRPr lang="zh-CN" altLang="en-US" sz="2800">
              <a:ea typeface="宋体" panose="02010600030101010101" pitchFamily="2" charset="-122"/>
            </a:endParaRPr>
          </a:p>
        </p:txBody>
      </p:sp>
      <p:sp>
        <p:nvSpPr>
          <p:cNvPr id="14340" name="标题 5">
            <a:extLst>
              <a:ext uri="{FF2B5EF4-FFF2-40B4-BE49-F238E27FC236}">
                <a16:creationId xmlns:a16="http://schemas.microsoft.com/office/drawing/2014/main" id="{683FCB07-2AF2-4AF7-9F20-FC3365C1F456}"/>
              </a:ext>
            </a:extLst>
          </p:cNvPr>
          <p:cNvSpPr>
            <a:spLocks noGrp="1" noChangeArrowheads="1"/>
          </p:cNvSpPr>
          <p:nvPr>
            <p:ph type="title"/>
          </p:nvPr>
        </p:nvSpPr>
        <p:spPr/>
        <p:txBody>
          <a:bodyPr/>
          <a:lstStyle/>
          <a:p>
            <a:r>
              <a:rPr lang="zh-CN" altLang="en-US"/>
              <a:t>主视图</a:t>
            </a:r>
          </a:p>
        </p:txBody>
      </p:sp>
      <p:graphicFrame>
        <p:nvGraphicFramePr>
          <p:cNvPr id="5126" name="Object 6">
            <a:extLst>
              <a:ext uri="{FF2B5EF4-FFF2-40B4-BE49-F238E27FC236}">
                <a16:creationId xmlns:a16="http://schemas.microsoft.com/office/drawing/2014/main" id="{8B19954E-EE0D-4A8E-BDDA-81E10EEAD35D}"/>
              </a:ext>
            </a:extLst>
          </p:cNvPr>
          <p:cNvGraphicFramePr>
            <a:graphicFrameLocks noChangeAspect="1"/>
          </p:cNvGraphicFramePr>
          <p:nvPr/>
        </p:nvGraphicFramePr>
        <p:xfrm>
          <a:off x="2112963" y="1558925"/>
          <a:ext cx="5838825" cy="1957388"/>
        </p:xfrm>
        <a:graphic>
          <a:graphicData uri="http://schemas.openxmlformats.org/presentationml/2006/ole">
            <mc:AlternateContent xmlns:mc="http://schemas.openxmlformats.org/markup-compatibility/2006">
              <mc:Choice xmlns:v="urn:schemas-microsoft-com:vml" Requires="v">
                <p:oleObj spid="_x0000_s14472" name="Equation" r:id="rId4" imgW="2120900" imgH="711200" progId="Equation.DSMT4">
                  <p:embed/>
                </p:oleObj>
              </mc:Choice>
              <mc:Fallback>
                <p:oleObj name="Equation" r:id="rId4" imgW="2120900" imgH="71120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2963" y="1558925"/>
                        <a:ext cx="5838825" cy="195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4342" name="Picture 9">
            <a:extLst>
              <a:ext uri="{FF2B5EF4-FFF2-40B4-BE49-F238E27FC236}">
                <a16:creationId xmlns:a16="http://schemas.microsoft.com/office/drawing/2014/main" id="{18FA436E-F75D-4C91-9C38-B5B09BFB5F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2859088"/>
            <a:ext cx="5210175" cy="3857625"/>
          </a:xfrm>
          <a:prstGeom prst="rect">
            <a:avLst/>
          </a:prstGeom>
          <a:noFill/>
          <a:ln w="3175" algn="ctr">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14343" name="Picture 8">
            <a:extLst>
              <a:ext uri="{FF2B5EF4-FFF2-40B4-BE49-F238E27FC236}">
                <a16:creationId xmlns:a16="http://schemas.microsoft.com/office/drawing/2014/main" id="{168207A2-6735-44DA-A751-C13CD4A558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8650" y="3457575"/>
            <a:ext cx="3990975" cy="3400425"/>
          </a:xfrm>
          <a:prstGeom prst="rect">
            <a:avLst/>
          </a:prstGeom>
          <a:noFill/>
          <a:ln w="31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4344" name="日期占位符 1">
            <a:extLst>
              <a:ext uri="{FF2B5EF4-FFF2-40B4-BE49-F238E27FC236}">
                <a16:creationId xmlns:a16="http://schemas.microsoft.com/office/drawing/2014/main" id="{3FF98BEA-0B55-45D6-98E3-D7E3561A3BB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B948F17C-BB7C-4A66-AB2F-9454A8935B86}"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124">
                                            <p:txEl>
                                              <p:pRg st="1" end="1"/>
                                            </p:txEl>
                                          </p:spTgt>
                                        </p:tgtEl>
                                        <p:attrNameLst>
                                          <p:attrName>style.visibility</p:attrName>
                                        </p:attrNameLst>
                                      </p:cBhvr>
                                      <p:to>
                                        <p:strVal val="visible"/>
                                      </p:to>
                                    </p:set>
                                    <p:animEffect transition="in" filter="blinds(horizontal)">
                                      <p:cBhvr>
                                        <p:cTn id="7" dur="500"/>
                                        <p:tgtEl>
                                          <p:spTgt spid="5124">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5126"/>
                                        </p:tgtEl>
                                        <p:attrNameLst>
                                          <p:attrName>style.visibility</p:attrName>
                                        </p:attrNameLst>
                                      </p:cBhvr>
                                      <p:to>
                                        <p:strVal val="visible"/>
                                      </p:to>
                                    </p:set>
                                    <p:animEffect transition="in" filter="checkerboard(across)">
                                      <p:cBhvr>
                                        <p:cTn id="12"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灯片编号占位符 5">
            <a:extLst>
              <a:ext uri="{FF2B5EF4-FFF2-40B4-BE49-F238E27FC236}">
                <a16:creationId xmlns:a16="http://schemas.microsoft.com/office/drawing/2014/main" id="{AB378004-A0FA-4108-8B43-CC773A34E51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83A2A278-66DD-4459-8C96-206964C3BC24}" type="slidenum">
              <a:rPr lang="zh-CN" altLang="en-US" sz="1400" smtClean="0">
                <a:latin typeface="Arial" panose="020B0604020202020204" pitchFamily="34" charset="0"/>
                <a:ea typeface="宋体" panose="02010600030101010101" pitchFamily="2" charset="-122"/>
              </a:rPr>
              <a:pPr>
                <a:spcBef>
                  <a:spcPct val="0"/>
                </a:spcBef>
                <a:buFontTx/>
                <a:buNone/>
              </a:pPr>
              <a:t>9</a:t>
            </a:fld>
            <a:endParaRPr lang="en-US" altLang="zh-CN" sz="1400">
              <a:latin typeface="Arial" panose="020B0604020202020204" pitchFamily="34" charset="0"/>
              <a:ea typeface="宋体" panose="02010600030101010101" pitchFamily="2" charset="-122"/>
            </a:endParaRPr>
          </a:p>
        </p:txBody>
      </p:sp>
      <p:sp>
        <p:nvSpPr>
          <p:cNvPr id="15363" name="Rectangle 2">
            <a:extLst>
              <a:ext uri="{FF2B5EF4-FFF2-40B4-BE49-F238E27FC236}">
                <a16:creationId xmlns:a16="http://schemas.microsoft.com/office/drawing/2014/main" id="{21CBB269-132C-4DE9-A6F2-4D513ABFF2B6}"/>
              </a:ext>
            </a:extLst>
          </p:cNvPr>
          <p:cNvSpPr>
            <a:spLocks noGrp="1" noChangeArrowheads="1"/>
          </p:cNvSpPr>
          <p:nvPr>
            <p:ph type="body" idx="1"/>
          </p:nvPr>
        </p:nvSpPr>
        <p:spPr>
          <a:xfrm>
            <a:off x="412750" y="995363"/>
            <a:ext cx="9101138" cy="2209800"/>
          </a:xfrm>
        </p:spPr>
        <p:txBody>
          <a:bodyPr/>
          <a:lstStyle/>
          <a:p>
            <a:pPr algn="just">
              <a:lnSpc>
                <a:spcPct val="140000"/>
              </a:lnSpc>
            </a:pPr>
            <a:r>
              <a:rPr lang="zh-CN" altLang="en-US" sz="2800">
                <a:ea typeface="宋体" panose="02010600030101010101" pitchFamily="2" charset="-122"/>
              </a:rPr>
              <a:t>将三维形体向</a:t>
            </a:r>
            <a:r>
              <a:rPr lang="en-US" altLang="zh-CN" sz="2800">
                <a:ea typeface="宋体" panose="02010600030101010101" pitchFamily="2" charset="-122"/>
              </a:rPr>
              <a:t>xoy</a:t>
            </a:r>
            <a:r>
              <a:rPr lang="zh-CN" altLang="en-US" sz="2800">
                <a:ea typeface="宋体" panose="02010600030101010101" pitchFamily="2" charset="-122"/>
              </a:rPr>
              <a:t>面（又称</a:t>
            </a:r>
            <a:r>
              <a:rPr lang="en-US" altLang="zh-CN" sz="2800">
                <a:ea typeface="宋体" panose="02010600030101010101" pitchFamily="2" charset="-122"/>
              </a:rPr>
              <a:t>H</a:t>
            </a:r>
            <a:r>
              <a:rPr lang="zh-CN" altLang="en-US" sz="2800">
                <a:ea typeface="宋体" panose="02010600030101010101" pitchFamily="2" charset="-122"/>
              </a:rPr>
              <a:t>面）作正投影再旋转得到</a:t>
            </a:r>
            <a:endParaRPr lang="en-US" altLang="zh-CN" sz="2800">
              <a:ea typeface="宋体" panose="02010600030101010101" pitchFamily="2" charset="-122"/>
            </a:endParaRPr>
          </a:p>
          <a:p>
            <a:pPr algn="just">
              <a:buFontTx/>
              <a:buNone/>
            </a:pPr>
            <a:r>
              <a:rPr lang="zh-CN" altLang="en-US" sz="2800">
                <a:ea typeface="宋体" panose="02010600030101010101" pitchFamily="2" charset="-122"/>
              </a:rPr>
              <a:t>(1)向</a:t>
            </a:r>
            <a:r>
              <a:rPr lang="en-US" altLang="zh-CN" sz="2800">
                <a:ea typeface="宋体" panose="02010600030101010101" pitchFamily="2" charset="-122"/>
              </a:rPr>
              <a:t>xoy</a:t>
            </a:r>
            <a:r>
              <a:rPr lang="zh-CN" altLang="en-US" sz="2800">
                <a:ea typeface="宋体" panose="02010600030101010101" pitchFamily="2" charset="-122"/>
              </a:rPr>
              <a:t>面正投影</a:t>
            </a:r>
          </a:p>
          <a:p>
            <a:pPr algn="just">
              <a:buFontTx/>
              <a:buNone/>
            </a:pPr>
            <a:r>
              <a:rPr lang="zh-CN" altLang="en-US" sz="2800">
                <a:ea typeface="宋体" panose="02010600030101010101" pitchFamily="2" charset="-122"/>
              </a:rPr>
              <a:t>(2)使</a:t>
            </a:r>
            <a:r>
              <a:rPr lang="en-US" altLang="zh-CN" sz="2800">
                <a:ea typeface="宋体" panose="02010600030101010101" pitchFamily="2" charset="-122"/>
              </a:rPr>
              <a:t>H</a:t>
            </a:r>
            <a:r>
              <a:rPr lang="zh-CN" altLang="en-US" sz="2800">
                <a:ea typeface="宋体" panose="02010600030101010101" pitchFamily="2" charset="-122"/>
              </a:rPr>
              <a:t>面绕</a:t>
            </a:r>
            <a:r>
              <a:rPr lang="en-US" altLang="zh-CN" sz="2800">
                <a:ea typeface="宋体" panose="02010600030101010101" pitchFamily="2" charset="-122"/>
              </a:rPr>
              <a:t>x</a:t>
            </a:r>
            <a:r>
              <a:rPr lang="zh-CN" altLang="en-US" sz="2800">
                <a:ea typeface="宋体" panose="02010600030101010101" pitchFamily="2" charset="-122"/>
              </a:rPr>
              <a:t>轴转</a:t>
            </a:r>
            <a:r>
              <a:rPr lang="en-US" altLang="zh-CN" sz="2800">
                <a:ea typeface="宋体" panose="02010600030101010101" pitchFamily="2" charset="-122"/>
              </a:rPr>
              <a:t>-</a:t>
            </a:r>
            <a:r>
              <a:rPr lang="zh-CN" altLang="en-US" sz="2800">
                <a:ea typeface="宋体" panose="02010600030101010101" pitchFamily="2" charset="-122"/>
              </a:rPr>
              <a:t>90°</a:t>
            </a:r>
          </a:p>
          <a:p>
            <a:pPr algn="just">
              <a:lnSpc>
                <a:spcPct val="140000"/>
              </a:lnSpc>
            </a:pPr>
            <a:endParaRPr lang="zh-CN" altLang="en-US" sz="2800">
              <a:ea typeface="宋体" panose="02010600030101010101" pitchFamily="2" charset="-122"/>
            </a:endParaRPr>
          </a:p>
        </p:txBody>
      </p:sp>
      <p:sp>
        <p:nvSpPr>
          <p:cNvPr id="15364" name="标题 5">
            <a:extLst>
              <a:ext uri="{FF2B5EF4-FFF2-40B4-BE49-F238E27FC236}">
                <a16:creationId xmlns:a16="http://schemas.microsoft.com/office/drawing/2014/main" id="{03C10E59-A5F7-402B-904A-CA1189BB0F3D}"/>
              </a:ext>
            </a:extLst>
          </p:cNvPr>
          <p:cNvSpPr>
            <a:spLocks noGrp="1" noChangeArrowheads="1"/>
          </p:cNvSpPr>
          <p:nvPr>
            <p:ph type="title"/>
          </p:nvPr>
        </p:nvSpPr>
        <p:spPr/>
        <p:txBody>
          <a:bodyPr/>
          <a:lstStyle/>
          <a:p>
            <a:r>
              <a:rPr lang="zh-CN" altLang="en-US"/>
              <a:t>俯视图</a:t>
            </a:r>
          </a:p>
        </p:txBody>
      </p:sp>
      <p:pic>
        <p:nvPicPr>
          <p:cNvPr id="15365" name="Picture 9">
            <a:extLst>
              <a:ext uri="{FF2B5EF4-FFF2-40B4-BE49-F238E27FC236}">
                <a16:creationId xmlns:a16="http://schemas.microsoft.com/office/drawing/2014/main" id="{583A50D2-5D9B-41EF-AAF3-52C57C4E04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88" y="2849563"/>
            <a:ext cx="5210175" cy="3857625"/>
          </a:xfrm>
          <a:prstGeom prst="rect">
            <a:avLst/>
          </a:prstGeom>
          <a:noFill/>
          <a:ln w="3175" algn="ctr">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15366" name="Picture 8">
            <a:extLst>
              <a:ext uri="{FF2B5EF4-FFF2-40B4-BE49-F238E27FC236}">
                <a16:creationId xmlns:a16="http://schemas.microsoft.com/office/drawing/2014/main" id="{39518563-0A0B-4719-A420-23C244BE39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7538" y="3294063"/>
            <a:ext cx="3990975" cy="3400425"/>
          </a:xfrm>
          <a:prstGeom prst="rect">
            <a:avLst/>
          </a:prstGeom>
          <a:noFill/>
          <a:ln w="31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367" name="日期占位符 1">
            <a:extLst>
              <a:ext uri="{FF2B5EF4-FFF2-40B4-BE49-F238E27FC236}">
                <a16:creationId xmlns:a16="http://schemas.microsoft.com/office/drawing/2014/main" id="{BF6ABC0B-25FA-44FE-BB1E-538B2FBDF91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华文宋体" panose="02010600040101010101" pitchFamily="2" charset="-122"/>
                <a:ea typeface="华文宋体" panose="02010600040101010101" pitchFamily="2" charset="-122"/>
              </a:defRPr>
            </a:lvl1pPr>
            <a:lvl2pPr marL="742950" indent="-285750">
              <a:spcBef>
                <a:spcPct val="20000"/>
              </a:spcBef>
              <a:buChar char="–"/>
              <a:defRPr sz="2800">
                <a:solidFill>
                  <a:schemeClr val="tx1"/>
                </a:solidFill>
                <a:latin typeface="华文宋体" panose="02010600040101010101" pitchFamily="2" charset="-122"/>
                <a:ea typeface="华文宋体" panose="02010600040101010101" pitchFamily="2" charset="-122"/>
              </a:defRPr>
            </a:lvl2pPr>
            <a:lvl3pPr marL="1143000" indent="-228600">
              <a:spcBef>
                <a:spcPct val="20000"/>
              </a:spcBef>
              <a:buChar char="•"/>
              <a:defRPr sz="2400">
                <a:solidFill>
                  <a:schemeClr val="tx1"/>
                </a:solidFill>
                <a:latin typeface="华文宋体" panose="02010600040101010101" pitchFamily="2" charset="-122"/>
                <a:ea typeface="华文宋体" panose="02010600040101010101" pitchFamily="2" charset="-122"/>
              </a:defRPr>
            </a:lvl3pPr>
            <a:lvl4pPr marL="16002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4pPr>
            <a:lvl5pPr marL="2057400" indent="-228600">
              <a:spcBef>
                <a:spcPct val="20000"/>
              </a:spcBef>
              <a:buChar char="»"/>
              <a:defRPr sz="2000">
                <a:solidFill>
                  <a:schemeClr val="tx1"/>
                </a:solidFill>
                <a:latin typeface="华文宋体" panose="02010600040101010101" pitchFamily="2" charset="-122"/>
                <a:ea typeface="华文宋体"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宋体" panose="02010600040101010101" pitchFamily="2" charset="-122"/>
                <a:ea typeface="华文宋体" panose="02010600040101010101" pitchFamily="2" charset="-122"/>
              </a:defRPr>
            </a:lvl9pPr>
          </a:lstStyle>
          <a:p>
            <a:pPr>
              <a:spcBef>
                <a:spcPct val="0"/>
              </a:spcBef>
              <a:buFontTx/>
              <a:buNone/>
            </a:pPr>
            <a:fld id="{53E9F9AA-31EA-43FD-986B-D595EB4E56EA}" type="datetime10">
              <a:rPr lang="zh-CN" altLang="en-US" sz="1400" smtClean="0">
                <a:latin typeface="Arial" panose="020B0604020202020204" pitchFamily="34" charset="0"/>
                <a:ea typeface="宋体" panose="02010600030101010101" pitchFamily="2" charset="-122"/>
              </a:rPr>
              <a:pPr>
                <a:spcBef>
                  <a:spcPct val="0"/>
                </a:spcBef>
                <a:buFontTx/>
                <a:buNone/>
              </a:pPr>
              <a:t>08:48</a:t>
            </a:fld>
            <a:endParaRPr lang="en-US" altLang="zh-CN" sz="1400">
              <a:latin typeface="Arial" panose="020B0604020202020204" pitchFamily="34" charset="0"/>
              <a:ea typeface="宋体" panose="02010600030101010101" pitchFamily="2" charset="-122"/>
            </a:endParaRPr>
          </a:p>
        </p:txBody>
      </p:sp>
      <p:sp>
        <p:nvSpPr>
          <p:cNvPr id="8" name="AutoShape 13">
            <a:extLst>
              <a:ext uri="{FF2B5EF4-FFF2-40B4-BE49-F238E27FC236}">
                <a16:creationId xmlns:a16="http://schemas.microsoft.com/office/drawing/2014/main" id="{C0C43520-55F1-4042-B591-82774418CC9C}"/>
              </a:ext>
            </a:extLst>
          </p:cNvPr>
          <p:cNvSpPr>
            <a:spLocks noChangeArrowheads="1"/>
          </p:cNvSpPr>
          <p:nvPr/>
        </p:nvSpPr>
        <p:spPr bwMode="auto">
          <a:xfrm>
            <a:off x="6945313" y="1917700"/>
            <a:ext cx="2743200" cy="762000"/>
          </a:xfrm>
          <a:prstGeom prst="wedgeRoundRectCallout">
            <a:avLst>
              <a:gd name="adj1" fmla="val -35232"/>
              <a:gd name="adj2" fmla="val -87873"/>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a:lstStyle/>
          <a:p>
            <a:pPr algn="ctr" eaLnBrk="1" hangingPunct="1">
              <a:spcBef>
                <a:spcPct val="50000"/>
              </a:spcBef>
              <a:buClr>
                <a:schemeClr val="accent2"/>
              </a:buClr>
              <a:buSzPct val="80000"/>
              <a:buFont typeface="Wingdings" panose="05000000000000000000" pitchFamily="2" charset="2"/>
              <a:buNone/>
              <a:defRPr/>
            </a:pPr>
            <a:r>
              <a:rPr lang="zh-CN" altLang="en-US" sz="3200" dirty="0">
                <a:ea typeface="宋体" pitchFamily="2" charset="-122"/>
              </a:rPr>
              <a:t>变换矩阵</a:t>
            </a:r>
            <a:r>
              <a:rPr lang="en-US" altLang="zh-CN" sz="3200" dirty="0">
                <a:ea typeface="宋体" pitchFamily="2" charset="-122"/>
              </a:rPr>
              <a:t>?</a:t>
            </a:r>
            <a:endParaRPr lang="zh-CN" altLang="en-US" sz="3200" dirty="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857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
            <a:schemeClr val="accent2"/>
          </a:buClr>
          <a:buSzPct val="80000"/>
          <a:buFont typeface="Wingdings" pitchFamily="2" charset="2"/>
          <a:buNone/>
          <a:tabLst/>
          <a:defRPr kumimoji="1" lang="en-US" sz="2000" b="1" i="0" u="none" strike="noStrike" cap="none" normalizeH="0" baseline="0" smtClean="0">
            <a:ln>
              <a:noFill/>
            </a:ln>
            <a:solidFill>
              <a:srgbClr val="FFFF00"/>
            </a:solidFill>
            <a:effectLst/>
            <a:latin typeface="Arial" charset="0"/>
            <a:ea typeface="黑体" pitchFamily="2" charset="-122"/>
          </a:defRPr>
        </a:defPPr>
      </a:lstStyle>
    </a:spDef>
    <a:lnDef>
      <a:spPr bwMode="auto">
        <a:xfrm>
          <a:off x="0" y="0"/>
          <a:ext cx="1" cy="1"/>
        </a:xfrm>
        <a:custGeom>
          <a:avLst/>
          <a:gdLst/>
          <a:ahLst/>
          <a:cxnLst/>
          <a:rect l="0" t="0" r="0" b="0"/>
          <a:pathLst/>
        </a:custGeom>
        <a:noFill/>
        <a:ln w="2857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
            <a:schemeClr val="accent2"/>
          </a:buClr>
          <a:buSzPct val="80000"/>
          <a:buFont typeface="Wingdings" pitchFamily="2" charset="2"/>
          <a:buNone/>
          <a:tabLst/>
          <a:defRPr kumimoji="1" lang="en-US" sz="2000" b="1" i="0" u="none" strike="noStrike" cap="none" normalizeH="0" baseline="0" smtClean="0">
            <a:ln>
              <a:noFill/>
            </a:ln>
            <a:solidFill>
              <a:srgbClr val="FFFF00"/>
            </a:solidFill>
            <a:effectLst/>
            <a:latin typeface="Arial" charset="0"/>
            <a:ea typeface="黑体" pitchFamily="2" charset="-122"/>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great-wall</Template>
  <TotalTime>1888176</TotalTime>
  <Pages>8</Pages>
  <Words>2336</Words>
  <Application>Microsoft Office PowerPoint</Application>
  <PresentationFormat>A4 纸张(210x297 毫米)</PresentationFormat>
  <Paragraphs>460</Paragraphs>
  <Slides>59</Slides>
  <Notes>37</Notes>
  <HiddenSlides>5</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4</vt:i4>
      </vt:variant>
      <vt:variant>
        <vt:lpstr>幻灯片标题</vt:lpstr>
      </vt:variant>
      <vt:variant>
        <vt:i4>59</vt:i4>
      </vt:variant>
    </vt:vector>
  </HeadingPairs>
  <TitlesOfParts>
    <vt:vector size="75" baseType="lpstr">
      <vt:lpstr>黑体</vt:lpstr>
      <vt:lpstr>华文琥珀</vt:lpstr>
      <vt:lpstr>华文宋体</vt:lpstr>
      <vt:lpstr>华文细黑</vt:lpstr>
      <vt:lpstr>华文中宋</vt:lpstr>
      <vt:lpstr>楷体_GB2312</vt:lpstr>
      <vt:lpstr>宋体</vt:lpstr>
      <vt:lpstr>微软雅黑</vt:lpstr>
      <vt:lpstr>Arial</vt:lpstr>
      <vt:lpstr>Times New Roman</vt:lpstr>
      <vt:lpstr>Wingdings</vt:lpstr>
      <vt:lpstr>Default Design</vt:lpstr>
      <vt:lpstr>Image</vt:lpstr>
      <vt:lpstr>Visio</vt:lpstr>
      <vt:lpstr>Equation</vt:lpstr>
      <vt:lpstr>Picture</vt:lpstr>
      <vt:lpstr>投影变换</vt:lpstr>
      <vt:lpstr>三维观察流水线</vt:lpstr>
      <vt:lpstr>投影变换</vt:lpstr>
      <vt:lpstr>投影变换</vt:lpstr>
      <vt:lpstr>平行投影</vt:lpstr>
      <vt:lpstr>点的正投影</vt:lpstr>
      <vt:lpstr>三视图</vt:lpstr>
      <vt:lpstr>主视图</vt:lpstr>
      <vt:lpstr>俯视图</vt:lpstr>
      <vt:lpstr>侧视图</vt:lpstr>
      <vt:lpstr>三视图</vt:lpstr>
      <vt:lpstr>正轴测视图</vt:lpstr>
      <vt:lpstr>投影变换</vt:lpstr>
      <vt:lpstr>透视学</vt:lpstr>
      <vt:lpstr>透 视</vt:lpstr>
      <vt:lpstr>透视问题分析</vt:lpstr>
      <vt:lpstr>透视问题模型</vt:lpstr>
      <vt:lpstr>透视问题模型</vt:lpstr>
      <vt:lpstr>透视问题求解</vt:lpstr>
      <vt:lpstr>透视问题求解</vt:lpstr>
      <vt:lpstr>点的透视投影</vt:lpstr>
      <vt:lpstr>深度信息</vt:lpstr>
      <vt:lpstr>深度信息</vt:lpstr>
      <vt:lpstr>点的透视变换</vt:lpstr>
      <vt:lpstr>点的透视变换</vt:lpstr>
      <vt:lpstr>点的透视变换讨论</vt:lpstr>
      <vt:lpstr>投影变换</vt:lpstr>
      <vt:lpstr>直线的透视变换</vt:lpstr>
      <vt:lpstr>直线透视变换讨论</vt:lpstr>
      <vt:lpstr>直线透视变换讨论</vt:lpstr>
      <vt:lpstr>直线透视变换讨论</vt:lpstr>
      <vt:lpstr>灭 点</vt:lpstr>
      <vt:lpstr>直线透视变换讨论</vt:lpstr>
      <vt:lpstr>直线透视变换讨论</vt:lpstr>
      <vt:lpstr>直线透视变换讨论</vt:lpstr>
      <vt:lpstr>直线透视变换讨论</vt:lpstr>
      <vt:lpstr>投影变换</vt:lpstr>
      <vt:lpstr>立体的透视投影</vt:lpstr>
      <vt:lpstr>一点透视（平行透视）</vt:lpstr>
      <vt:lpstr>一点透视（平行透视）</vt:lpstr>
      <vt:lpstr>两点透视（成角透视）</vt:lpstr>
      <vt:lpstr>两点透视（成角透视）</vt:lpstr>
      <vt:lpstr>三点透视（斜透视） </vt:lpstr>
      <vt:lpstr>三点透视（斜透视） </vt:lpstr>
      <vt:lpstr>投影变换总结</vt:lpstr>
      <vt:lpstr>三维观察流水线</vt:lpstr>
      <vt:lpstr>三维观察流水线</vt:lpstr>
      <vt:lpstr>OpenGL中正投影的观察体</vt:lpstr>
      <vt:lpstr>规范化变换</vt:lpstr>
      <vt:lpstr>正投影观察体规范化</vt:lpstr>
      <vt:lpstr>OpenGL中正投影的函数</vt:lpstr>
      <vt:lpstr>OpenGL中正投影的函数</vt:lpstr>
      <vt:lpstr>OpenGL中透视投影的观察体</vt:lpstr>
      <vt:lpstr>对称透视投影观察体规范化</vt:lpstr>
      <vt:lpstr>非对称透视投影观察体规范化</vt:lpstr>
      <vt:lpstr>OpenGL中一般透视投影的函数</vt:lpstr>
      <vt:lpstr>OpenGL中对称透视投影的函数</vt:lpstr>
      <vt:lpstr>OpenGL中其他观察函数</vt:lpstr>
      <vt:lpstr>OpenGL中其他观察函数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Vectors</dc:title>
  <dc:subject/>
  <dc:creator/>
  <cp:keywords/>
  <dc:description/>
  <cp:lastModifiedBy>Jiang Xiaofeng</cp:lastModifiedBy>
  <cp:revision>551</cp:revision>
  <cp:lastPrinted>2018-09-04T01:37:19Z</cp:lastPrinted>
  <dcterms:created xsi:type="dcterms:W3CDTF">1996-10-25T10:30:52Z</dcterms:created>
  <dcterms:modified xsi:type="dcterms:W3CDTF">2023-11-10T01:03:33Z</dcterms:modified>
</cp:coreProperties>
</file>